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479E7-92CB-4E26-8F38-9139198CF10A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FD9DF-AE47-41CE-9E79-28E9B5F3D6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49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922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88C9FC-0C16-45D7-9A5F-28257E860F8A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9979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6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19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85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91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6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3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66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02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4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80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43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285F-1E93-4250-B474-8F534C74141B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2AC2-3101-4A7F-A774-9B3240DC92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55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Консолидированное финансирование отрасли физический культуры и спорта в рамках реализации проекта стратегии до 2030 года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8090" y="3653553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Исполнители А. Кочергин, Р. Голованова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70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E736D4-D377-4EEA-8585-6803F7B5C592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pic>
        <p:nvPicPr>
          <p:cNvPr id="8195" name="Объект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5221" y="1828799"/>
            <a:ext cx="11339429" cy="4848225"/>
          </a:xfrm>
        </p:spPr>
      </p:pic>
      <p:sp>
        <p:nvSpPr>
          <p:cNvPr id="10" name="Shape 127">
            <a:extLst/>
          </p:cNvPr>
          <p:cNvSpPr txBox="1">
            <a:spLocks/>
          </p:cNvSpPr>
          <p:nvPr/>
        </p:nvSpPr>
        <p:spPr bwMode="auto">
          <a:xfrm>
            <a:off x="2590801" y="152400"/>
            <a:ext cx="7358063" cy="1449388"/>
          </a:xfrm>
          <a:prstGeom prst="rect">
            <a:avLst/>
          </a:prstGeom>
          <a:solidFill>
            <a:schemeClr val="accent1">
              <a:satOff val="-3355"/>
              <a:lumOff val="26614"/>
            </a:schemeClr>
          </a:solidFill>
          <a:ln>
            <a:noFill/>
          </a:ln>
          <a:effectLst>
            <a:outerShdw blurRad="50800" dist="63500" dir="2700000" rotWithShape="0">
              <a:srgbClr val="000000">
                <a:alpha val="50000"/>
              </a:srgbClr>
            </a:outerShdw>
          </a:effectLst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571500"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American Typewriter"/>
              </a:rPr>
              <a:t>Предложение по консолидации финансирования для реализации Стратегии 2030</a:t>
            </a:r>
            <a:endParaRPr lang="ru-RU" altLang="ru-RU" sz="2800" b="1" dirty="0">
              <a:latin typeface="Times New Roman" panose="02020603050405020304" pitchFamily="18" charset="0"/>
              <a:ea typeface="American Typewriter"/>
              <a:cs typeface="Times New Roman" panose="02020603050405020304" pitchFamily="18" charset="0"/>
              <a:sym typeface="American Typewriter"/>
            </a:endParaRPr>
          </a:p>
        </p:txBody>
      </p:sp>
      <p:pic>
        <p:nvPicPr>
          <p:cNvPr id="5" name="ED28FF0B-44C7-440E-9F06-535328482695-L0-001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547" y="647523"/>
            <a:ext cx="1437373" cy="43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9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Произвольный</PresentationFormat>
  <Paragraphs>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Консолидированное финансирование отрасли физический культуры и спорта в рамках реализации проекта стратегии до 2030 года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2019-02-18T11:12:59Z</dcterms:created>
  <dcterms:modified xsi:type="dcterms:W3CDTF">2019-03-01T06:48:13Z</dcterms:modified>
</cp:coreProperties>
</file>