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272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09646-5E34-40F8-94F6-0FF6437A1BBD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2D105-9A29-49F0-B421-9429D9FC1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883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2AD28-C15A-4F40-8F48-C07DB5DF1B6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8870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DE2A3-F801-45D3-B278-24A764EF91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7894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BD746-ABD9-4051-9C78-6F6A8820FA6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731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F235A-8F01-4C59-8EB6-02B4E1F24C4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502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53DC1-A42A-4DD4-A860-D9C73E5A370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7538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1E1D4-716F-4C33-91B3-28F2CDEF00C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008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6BF20-B540-4CD7-88AB-66392F9D7A9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120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2D27D-E22D-4B74-AB47-A9E6FE4B516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8721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E1522-1A1F-428B-B1D5-3620361F623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95624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EC95F-6C79-4FF5-86DE-8F901E2818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01663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76D2D-9BA9-47FB-951B-9C4CA4D7D59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583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4048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6EBE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FFFFFF"/>
                </a:solidFill>
                <a:latin typeface="Times New Roman" pitchFamily="18" charset="0"/>
              </a:rPr>
              <a:t> НГУ им. П.Ф. Лесгафта</a:t>
            </a:r>
            <a:r>
              <a:rPr lang="ru-RU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1F33A7-22C6-4E1B-AF24-B6AB400D5F3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0" y="6165850"/>
            <a:ext cx="9144000" cy="6921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006EBE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037" name="Object 13"/>
          <p:cNvGraphicFramePr>
            <a:graphicFrameLocks noChangeAspect="1"/>
          </p:cNvGraphicFramePr>
          <p:nvPr userDrawn="1"/>
        </p:nvGraphicFramePr>
        <p:xfrm>
          <a:off x="735013" y="49213"/>
          <a:ext cx="1201737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orelDRAW" r:id="rId14" imgW="1284688" imgH="499524" progId="CorelDRAW.Graphic.13">
                  <p:embed/>
                </p:oleObj>
              </mc:Choice>
              <mc:Fallback>
                <p:oleObj name="CorelDRAW" r:id="rId14" imgW="1284688" imgH="499524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3" y="49213"/>
                        <a:ext cx="1201737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46" name="Group 22"/>
          <p:cNvGrpSpPr>
            <a:grpSpLocks/>
          </p:cNvGrpSpPr>
          <p:nvPr userDrawn="1"/>
        </p:nvGrpSpPr>
        <p:grpSpPr bwMode="auto">
          <a:xfrm>
            <a:off x="0" y="6426200"/>
            <a:ext cx="9144000" cy="431800"/>
            <a:chOff x="1208" y="1661"/>
            <a:chExt cx="2897" cy="1129"/>
          </a:xfrm>
        </p:grpSpPr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1208" y="1661"/>
              <a:ext cx="2897" cy="225"/>
            </a:xfrm>
            <a:prstGeom prst="rect">
              <a:avLst/>
            </a:prstGeom>
            <a:solidFill>
              <a:srgbClr val="006E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1208" y="1886"/>
              <a:ext cx="2897" cy="225"/>
            </a:xfrm>
            <a:prstGeom prst="rect">
              <a:avLst/>
            </a:prstGeom>
            <a:solidFill>
              <a:srgbClr val="64C8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1213" y="2112"/>
              <a:ext cx="2892" cy="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1208" y="2340"/>
              <a:ext cx="2897" cy="225"/>
            </a:xfrm>
            <a:prstGeom prst="rect">
              <a:avLst/>
            </a:prstGeom>
            <a:solidFill>
              <a:srgbClr val="FAC8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1208" y="2565"/>
              <a:ext cx="2897" cy="225"/>
            </a:xfrm>
            <a:prstGeom prst="rect">
              <a:avLst/>
            </a:prstGeom>
            <a:solidFill>
              <a:srgbClr val="D24D3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877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/>
          <a:lstStyle/>
          <a:p>
            <a:r>
              <a:rPr lang="ru-RU" sz="1800" b="1" dirty="0" smtClean="0"/>
              <a:t>Профессор В.У. </a:t>
            </a:r>
            <a:r>
              <a:rPr lang="ru-RU" sz="1800" b="1" dirty="0" err="1" smtClean="0"/>
              <a:t>Агеевец</a:t>
            </a:r>
            <a:r>
              <a:rPr lang="ru-RU" sz="1800" b="1" dirty="0" smtClean="0"/>
              <a:t> </a:t>
            </a:r>
            <a:br>
              <a:rPr lang="ru-RU" sz="1800" b="1" dirty="0" smtClean="0"/>
            </a:br>
            <a:r>
              <a:rPr lang="ru-RU" sz="1800" b="1" dirty="0"/>
              <a:t>К</a:t>
            </a:r>
            <a:r>
              <a:rPr lang="ru-RU" sz="1800" b="1" dirty="0" smtClean="0"/>
              <a:t> 120-летию НГУ им. П.Ф. Лесгафта</a:t>
            </a:r>
            <a:br>
              <a:rPr lang="ru-RU" sz="1800" b="1" dirty="0" smtClean="0"/>
            </a:br>
            <a:r>
              <a:rPr lang="ru-RU" sz="1800" b="1" dirty="0" smtClean="0"/>
              <a:t>				18.12.2016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856984" cy="5040560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/>
              <a:t>Работа ректоров:</a:t>
            </a:r>
          </a:p>
          <a:p>
            <a:r>
              <a:rPr lang="ru-RU" sz="1800" b="1" dirty="0" smtClean="0"/>
              <a:t>Петр </a:t>
            </a:r>
            <a:r>
              <a:rPr lang="ru-RU" sz="1800" b="1" dirty="0" err="1" smtClean="0"/>
              <a:t>Францевич</a:t>
            </a:r>
            <a:r>
              <a:rPr lang="ru-RU" sz="1800" b="1" dirty="0" smtClean="0"/>
              <a:t> Лесгафт	                                                 1896-1909</a:t>
            </a:r>
          </a:p>
          <a:p>
            <a:r>
              <a:rPr lang="ru-RU" sz="1800" b="1" dirty="0" smtClean="0"/>
              <a:t>Максим Максимович Ковалевский                                        1910-1912</a:t>
            </a:r>
          </a:p>
          <a:p>
            <a:r>
              <a:rPr lang="ru-RU" sz="1800" b="1" dirty="0" smtClean="0"/>
              <a:t>Евграф Степанович Федоров          	                                   1912-1915</a:t>
            </a:r>
          </a:p>
          <a:p>
            <a:r>
              <a:rPr lang="ru-RU" sz="1800" b="1" dirty="0" smtClean="0"/>
              <a:t>Сергей Алексеевич Острогорский    	                                   1915-1918</a:t>
            </a:r>
          </a:p>
          <a:p>
            <a:r>
              <a:rPr lang="ru-RU" sz="1800" b="1" dirty="0" smtClean="0"/>
              <a:t>Александр Федорович Сулима-</a:t>
            </a:r>
            <a:r>
              <a:rPr lang="ru-RU" sz="1800" b="1" dirty="0" err="1" smtClean="0"/>
              <a:t>Самойло</a:t>
            </a:r>
            <a:r>
              <a:rPr lang="ru-RU" sz="1800" b="1" dirty="0" smtClean="0"/>
              <a:t>                             1919-1924</a:t>
            </a:r>
          </a:p>
          <a:p>
            <a:r>
              <a:rPr lang="ru-RU" sz="1800" b="1" dirty="0" smtClean="0"/>
              <a:t>Лев Николаевич Федоров                                                       1924-1926</a:t>
            </a:r>
          </a:p>
          <a:p>
            <a:r>
              <a:rPr lang="ru-RU" sz="1800" b="1" dirty="0" err="1" smtClean="0"/>
              <a:t>Елизарий</a:t>
            </a:r>
            <a:r>
              <a:rPr lang="ru-RU" sz="1800" b="1" dirty="0" smtClean="0"/>
              <a:t> Юрьевич </a:t>
            </a:r>
            <a:r>
              <a:rPr lang="ru-RU" sz="1800" b="1" dirty="0" err="1" smtClean="0"/>
              <a:t>Зеликсон</a:t>
            </a:r>
            <a:r>
              <a:rPr lang="ru-RU" sz="1800" b="1" dirty="0" smtClean="0"/>
              <a:t>                                                 1926-1937</a:t>
            </a:r>
          </a:p>
          <a:p>
            <a:r>
              <a:rPr lang="ru-RU" sz="1800" b="1" dirty="0" smtClean="0"/>
              <a:t>Иван Николаевич Петухов                                                      1937-1939</a:t>
            </a:r>
          </a:p>
          <a:p>
            <a:r>
              <a:rPr lang="ru-RU" sz="1800" b="1" dirty="0" smtClean="0"/>
              <a:t>Иван Исаевич Никифоров                               1940-1941  и  1948-1954</a:t>
            </a:r>
          </a:p>
          <a:p>
            <a:r>
              <a:rPr lang="ru-RU" sz="1800" b="1" dirty="0" smtClean="0"/>
              <a:t>Иван Михайлович </a:t>
            </a:r>
            <a:r>
              <a:rPr lang="ru-RU" sz="1800" b="1" dirty="0" err="1" smtClean="0"/>
              <a:t>Коряковский</a:t>
            </a:r>
            <a:r>
              <a:rPr lang="ru-RU" sz="1800" b="1" dirty="0" smtClean="0"/>
              <a:t>                                             1941-1948</a:t>
            </a:r>
          </a:p>
          <a:p>
            <a:r>
              <a:rPr lang="ru-RU" sz="1800" b="1" dirty="0" smtClean="0"/>
              <a:t>Дмитрий Павлович Пугачев-Ионов                                       1954-1972</a:t>
            </a:r>
          </a:p>
          <a:p>
            <a:r>
              <a:rPr lang="ru-RU" sz="1800" b="1" dirty="0" smtClean="0"/>
              <a:t>Владимир </a:t>
            </a:r>
            <a:r>
              <a:rPr lang="ru-RU" sz="1800" b="1" dirty="0" err="1" smtClean="0"/>
              <a:t>Ульянович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Агеевец</a:t>
            </a:r>
            <a:r>
              <a:rPr lang="ru-RU" sz="1800" b="1" dirty="0" smtClean="0"/>
              <a:t>                                               1973-2001</a:t>
            </a:r>
          </a:p>
          <a:p>
            <a:r>
              <a:rPr lang="ru-RU" sz="1800" b="1" dirty="0" smtClean="0"/>
              <a:t>Владимир Александрович </a:t>
            </a:r>
            <a:r>
              <a:rPr lang="ru-RU" sz="1800" b="1" dirty="0" err="1" smtClean="0"/>
              <a:t>Таймазов</a:t>
            </a:r>
            <a:r>
              <a:rPr lang="ru-RU" sz="1800" b="1" dirty="0" smtClean="0"/>
              <a:t>                                    2001-2016</a:t>
            </a:r>
          </a:p>
          <a:p>
            <a:r>
              <a:rPr lang="ru-RU" sz="1800" b="1" dirty="0" smtClean="0"/>
              <a:t>Сергей Евгеньевич Бакулев     с    мая    2016 года.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73418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10</Words>
  <Application>Microsoft Office PowerPoint</Application>
  <PresentationFormat>Экран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Оформление по умолчанию</vt:lpstr>
      <vt:lpstr>CorelDRAW X3 Graphic</vt:lpstr>
      <vt:lpstr>Профессор В.У. Агеевец  К 120-летию НГУ им. П.Ф. Лесгафта     18.12.2016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2016-12-17T19:47:06Z</dcterms:created>
  <dcterms:modified xsi:type="dcterms:W3CDTF">2016-12-17T20:43:03Z</dcterms:modified>
</cp:coreProperties>
</file>