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346" r:id="rId3"/>
    <p:sldId id="347" r:id="rId4"/>
    <p:sldId id="348" r:id="rId5"/>
    <p:sldId id="350" r:id="rId6"/>
    <p:sldId id="352" r:id="rId7"/>
    <p:sldId id="354" r:id="rId8"/>
    <p:sldId id="327" r:id="rId9"/>
    <p:sldId id="353" r:id="rId10"/>
    <p:sldId id="351" r:id="rId11"/>
    <p:sldId id="330" r:id="rId12"/>
    <p:sldId id="343" r:id="rId13"/>
    <p:sldId id="355" r:id="rId14"/>
    <p:sldId id="337" r:id="rId15"/>
    <p:sldId id="339" r:id="rId16"/>
    <p:sldId id="344" r:id="rId17"/>
    <p:sldId id="345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943" autoAdjust="0"/>
  </p:normalViewPr>
  <p:slideViewPr>
    <p:cSldViewPr>
      <p:cViewPr>
        <p:scale>
          <a:sx n="70" d="100"/>
          <a:sy n="70" d="100"/>
        </p:scale>
        <p:origin x="-2994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434C4-B9BE-492E-91FC-07096237F643}" type="doc">
      <dgm:prSet loTypeId="urn:microsoft.com/office/officeart/2005/8/layout/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0B96C27-B97B-44F7-B087-5AB29E1A22C4}">
      <dgm:prSet phldrT="[Текст]" custT="1"/>
      <dgm:spPr/>
      <dgm:t>
        <a:bodyPr/>
        <a:lstStyle/>
        <a:p>
          <a:pPr algn="ctr"/>
          <a:r>
            <a:rPr lang="ru-RU" sz="1400" b="1" dirty="0" smtClean="0"/>
            <a:t>1896 год</a:t>
          </a:r>
          <a:endParaRPr lang="ru-RU" sz="1400" b="1" dirty="0"/>
        </a:p>
      </dgm:t>
    </dgm:pt>
    <dgm:pt modelId="{4761230F-9775-493D-8ABE-6C4A75AFB608}" type="parTrans" cxnId="{736D30E3-39D0-4071-AACA-51202B38C083}">
      <dgm:prSet/>
      <dgm:spPr/>
      <dgm:t>
        <a:bodyPr/>
        <a:lstStyle/>
        <a:p>
          <a:endParaRPr lang="ru-RU" sz="1100"/>
        </a:p>
      </dgm:t>
    </dgm:pt>
    <dgm:pt modelId="{5111DC7D-56E9-48C4-870B-5C3DC4A77022}" type="sibTrans" cxnId="{736D30E3-39D0-4071-AACA-51202B38C083}">
      <dgm:prSet custT="1"/>
      <dgm:spPr>
        <a:solidFill>
          <a:schemeClr val="bg1"/>
        </a:solidFill>
      </dgm:spPr>
      <dgm:t>
        <a:bodyPr/>
        <a:lstStyle/>
        <a:p>
          <a:endParaRPr lang="ru-RU" sz="1100" dirty="0"/>
        </a:p>
      </dgm:t>
    </dgm:pt>
    <dgm:pt modelId="{FF8A8E6A-E4D3-431F-B903-1BEB6E1E8C75}">
      <dgm:prSet phldrT="[Текст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/>
          <a:r>
            <a:rPr lang="ru-RU" sz="1100" dirty="0" smtClean="0"/>
            <a:t>Высшие курсы </a:t>
          </a:r>
          <a:endParaRPr lang="ru-RU" sz="1100" dirty="0"/>
        </a:p>
      </dgm:t>
    </dgm:pt>
    <dgm:pt modelId="{5CAC7A88-189A-4D15-911B-960C3EEE06D8}" type="parTrans" cxnId="{6DB8600E-EFA9-45C0-8533-A6CAC8D663EC}">
      <dgm:prSet/>
      <dgm:spPr/>
      <dgm:t>
        <a:bodyPr/>
        <a:lstStyle/>
        <a:p>
          <a:endParaRPr lang="ru-RU" sz="1100"/>
        </a:p>
      </dgm:t>
    </dgm:pt>
    <dgm:pt modelId="{8AB655B9-BCD1-4CFE-8B4E-2F1AE3D9AEE0}" type="sibTrans" cxnId="{6DB8600E-EFA9-45C0-8533-A6CAC8D663EC}">
      <dgm:prSet/>
      <dgm:spPr/>
      <dgm:t>
        <a:bodyPr/>
        <a:lstStyle/>
        <a:p>
          <a:endParaRPr lang="ru-RU" sz="1100"/>
        </a:p>
      </dgm:t>
    </dgm:pt>
    <dgm:pt modelId="{712F9578-1F51-4DE3-B28C-DA939943BE28}">
      <dgm:prSet phldrT="[Текст]" custT="1"/>
      <dgm:spPr/>
      <dgm:t>
        <a:bodyPr/>
        <a:lstStyle/>
        <a:p>
          <a:pPr algn="ctr"/>
          <a:r>
            <a:rPr lang="ru-RU" sz="1400" b="1" dirty="0" smtClean="0"/>
            <a:t>1919 год</a:t>
          </a:r>
          <a:endParaRPr lang="ru-RU" sz="1400" b="1" dirty="0"/>
        </a:p>
      </dgm:t>
    </dgm:pt>
    <dgm:pt modelId="{D52D6315-D62A-467B-8AC3-275635C2BCEA}" type="parTrans" cxnId="{1CE19B52-783C-45D7-996F-0D493B1A1AC8}">
      <dgm:prSet/>
      <dgm:spPr/>
      <dgm:t>
        <a:bodyPr/>
        <a:lstStyle/>
        <a:p>
          <a:endParaRPr lang="ru-RU" sz="1100"/>
        </a:p>
      </dgm:t>
    </dgm:pt>
    <dgm:pt modelId="{EF68C70F-E8B0-4BF4-9232-C1BDD4235BBC}" type="sibTrans" cxnId="{1CE19B52-783C-45D7-996F-0D493B1A1AC8}">
      <dgm:prSet custT="1"/>
      <dgm:spPr>
        <a:solidFill>
          <a:schemeClr val="bg1"/>
        </a:solidFill>
      </dgm:spPr>
      <dgm:t>
        <a:bodyPr/>
        <a:lstStyle/>
        <a:p>
          <a:endParaRPr lang="ru-RU" sz="1100" dirty="0"/>
        </a:p>
      </dgm:t>
    </dgm:pt>
    <dgm:pt modelId="{C7EB6568-48A4-4A5A-89D5-8E49B915CD41}">
      <dgm:prSet phldrT="[Текст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/>
          <a:r>
            <a:rPr lang="ru-RU" sz="1100" dirty="0" smtClean="0"/>
            <a:t>Институт физического образования </a:t>
          </a:r>
          <a:endParaRPr lang="ru-RU" sz="1100" dirty="0"/>
        </a:p>
      </dgm:t>
    </dgm:pt>
    <dgm:pt modelId="{344CD1E9-A528-4021-938F-5FC0AEC1864F}" type="parTrans" cxnId="{873E3E37-7F9C-4125-82A9-53D051AF8FE9}">
      <dgm:prSet/>
      <dgm:spPr/>
      <dgm:t>
        <a:bodyPr/>
        <a:lstStyle/>
        <a:p>
          <a:endParaRPr lang="ru-RU" sz="1100"/>
        </a:p>
      </dgm:t>
    </dgm:pt>
    <dgm:pt modelId="{F143DF3B-B3E1-49A8-AD60-7C4041FC34A2}" type="sibTrans" cxnId="{873E3E37-7F9C-4125-82A9-53D051AF8FE9}">
      <dgm:prSet/>
      <dgm:spPr/>
      <dgm:t>
        <a:bodyPr/>
        <a:lstStyle/>
        <a:p>
          <a:endParaRPr lang="ru-RU" sz="1100"/>
        </a:p>
      </dgm:t>
    </dgm:pt>
    <dgm:pt modelId="{2FF19515-B6D4-40D8-817F-9E225D9A84C2}">
      <dgm:prSet phldrT="[Текст]" custT="1"/>
      <dgm:spPr/>
      <dgm:t>
        <a:bodyPr/>
        <a:lstStyle/>
        <a:p>
          <a:pPr algn="ctr"/>
          <a:r>
            <a:rPr lang="ru-RU" sz="1400" b="1" dirty="0" smtClean="0"/>
            <a:t>1930 год</a:t>
          </a:r>
          <a:endParaRPr lang="ru-RU" sz="1400" b="1" dirty="0"/>
        </a:p>
      </dgm:t>
    </dgm:pt>
    <dgm:pt modelId="{72406F3D-33EF-4179-9DDF-BC89C55CCECB}" type="parTrans" cxnId="{160DEADA-BFE7-4196-B07B-0742A169F765}">
      <dgm:prSet/>
      <dgm:spPr/>
      <dgm:t>
        <a:bodyPr/>
        <a:lstStyle/>
        <a:p>
          <a:endParaRPr lang="ru-RU" sz="1100"/>
        </a:p>
      </dgm:t>
    </dgm:pt>
    <dgm:pt modelId="{1267F273-709A-4079-AB03-D4129CDBB561}" type="sibTrans" cxnId="{160DEADA-BFE7-4196-B07B-0742A169F765}">
      <dgm:prSet custT="1"/>
      <dgm:spPr>
        <a:solidFill>
          <a:schemeClr val="bg1"/>
        </a:solidFill>
      </dgm:spPr>
      <dgm:t>
        <a:bodyPr/>
        <a:lstStyle/>
        <a:p>
          <a:endParaRPr lang="ru-RU" sz="1100" dirty="0"/>
        </a:p>
      </dgm:t>
    </dgm:pt>
    <dgm:pt modelId="{AB04A2DE-C837-40F0-B5BA-DFB70F49B262}">
      <dgm:prSet phldrT="[Текст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/>
          <a:r>
            <a:rPr lang="ru-RU" sz="1100" dirty="0" smtClean="0"/>
            <a:t>Институт физической культуры</a:t>
          </a:r>
          <a:endParaRPr lang="ru-RU" sz="1100" dirty="0"/>
        </a:p>
      </dgm:t>
    </dgm:pt>
    <dgm:pt modelId="{9A2CCF02-F86E-43F2-B321-29A3EB9AD591}" type="parTrans" cxnId="{773B0A32-6B5A-4FAA-AA58-478BA38F2335}">
      <dgm:prSet/>
      <dgm:spPr/>
      <dgm:t>
        <a:bodyPr/>
        <a:lstStyle/>
        <a:p>
          <a:endParaRPr lang="ru-RU" sz="1100"/>
        </a:p>
      </dgm:t>
    </dgm:pt>
    <dgm:pt modelId="{9CBDC11F-9D91-44A9-98E6-18A8F278160B}" type="sibTrans" cxnId="{773B0A32-6B5A-4FAA-AA58-478BA38F2335}">
      <dgm:prSet/>
      <dgm:spPr/>
      <dgm:t>
        <a:bodyPr/>
        <a:lstStyle/>
        <a:p>
          <a:endParaRPr lang="ru-RU" sz="1100"/>
        </a:p>
      </dgm:t>
    </dgm:pt>
    <dgm:pt modelId="{16D000A1-4AA5-4337-9A47-62545D48B255}">
      <dgm:prSet custT="1"/>
      <dgm:spPr/>
      <dgm:t>
        <a:bodyPr/>
        <a:lstStyle/>
        <a:p>
          <a:pPr algn="ctr"/>
          <a:r>
            <a:rPr lang="ru-RU" sz="1400" b="1" dirty="0" smtClean="0"/>
            <a:t>1994 год</a:t>
          </a:r>
          <a:endParaRPr lang="ru-RU" sz="1400" b="1" dirty="0"/>
        </a:p>
      </dgm:t>
    </dgm:pt>
    <dgm:pt modelId="{9B7496C9-529A-4310-95D3-36EB466FD1E0}" type="parTrans" cxnId="{F32D4271-E623-44D1-A738-0FF748E4C525}">
      <dgm:prSet/>
      <dgm:spPr/>
      <dgm:t>
        <a:bodyPr/>
        <a:lstStyle/>
        <a:p>
          <a:endParaRPr lang="ru-RU" sz="1100"/>
        </a:p>
      </dgm:t>
    </dgm:pt>
    <dgm:pt modelId="{29C922B9-C03E-4EC0-87A0-18235AC3EC5A}" type="sibTrans" cxnId="{F32D4271-E623-44D1-A738-0FF748E4C525}">
      <dgm:prSet custT="1"/>
      <dgm:spPr>
        <a:solidFill>
          <a:schemeClr val="bg1"/>
        </a:solidFill>
      </dgm:spPr>
      <dgm:t>
        <a:bodyPr/>
        <a:lstStyle/>
        <a:p>
          <a:endParaRPr lang="ru-RU" sz="1100" dirty="0"/>
        </a:p>
      </dgm:t>
    </dgm:pt>
    <dgm:pt modelId="{965F437C-3BBE-4A78-956F-0CCE1D05522B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/>
          <a:r>
            <a:rPr lang="ru-RU" sz="1100" dirty="0" smtClean="0"/>
            <a:t>Академия физической культуры </a:t>
          </a:r>
          <a:endParaRPr lang="ru-RU" sz="1100" dirty="0"/>
        </a:p>
      </dgm:t>
    </dgm:pt>
    <dgm:pt modelId="{D0F9090B-E91C-4A37-B511-76CFB8BA8D10}" type="parTrans" cxnId="{3193E99E-4273-4E46-8D52-402FDD5DDD50}">
      <dgm:prSet/>
      <dgm:spPr/>
      <dgm:t>
        <a:bodyPr/>
        <a:lstStyle/>
        <a:p>
          <a:endParaRPr lang="ru-RU" sz="1100"/>
        </a:p>
      </dgm:t>
    </dgm:pt>
    <dgm:pt modelId="{D9BEE7C0-08FE-467D-AE2A-53D501E0CF6D}" type="sibTrans" cxnId="{3193E99E-4273-4E46-8D52-402FDD5DDD50}">
      <dgm:prSet/>
      <dgm:spPr/>
      <dgm:t>
        <a:bodyPr/>
        <a:lstStyle/>
        <a:p>
          <a:endParaRPr lang="ru-RU" sz="1100"/>
        </a:p>
      </dgm:t>
    </dgm:pt>
    <dgm:pt modelId="{9CA3DC1D-DB0B-4638-B150-71386D463A23}">
      <dgm:prSet custT="1"/>
      <dgm:spPr/>
      <dgm:t>
        <a:bodyPr/>
        <a:lstStyle/>
        <a:p>
          <a:pPr algn="ctr"/>
          <a:r>
            <a:rPr lang="ru-RU" sz="1400" b="1" dirty="0" smtClean="0"/>
            <a:t>2005 год</a:t>
          </a:r>
          <a:endParaRPr lang="ru-RU" sz="1400" b="1" dirty="0"/>
        </a:p>
      </dgm:t>
    </dgm:pt>
    <dgm:pt modelId="{DA5A355D-3FE3-442D-B605-0011A94E3EEB}" type="parTrans" cxnId="{8CFE1000-5844-4F1F-9238-6E34411508D9}">
      <dgm:prSet/>
      <dgm:spPr/>
      <dgm:t>
        <a:bodyPr/>
        <a:lstStyle/>
        <a:p>
          <a:endParaRPr lang="ru-RU" sz="1100"/>
        </a:p>
      </dgm:t>
    </dgm:pt>
    <dgm:pt modelId="{275540FC-3A9D-4FF0-ADE8-082C2B11E4D0}" type="sibTrans" cxnId="{8CFE1000-5844-4F1F-9238-6E34411508D9}">
      <dgm:prSet/>
      <dgm:spPr/>
      <dgm:t>
        <a:bodyPr/>
        <a:lstStyle/>
        <a:p>
          <a:endParaRPr lang="ru-RU" sz="1100"/>
        </a:p>
      </dgm:t>
    </dgm:pt>
    <dgm:pt modelId="{B7C05A5E-537D-429E-8942-0744F7BB6460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/>
          <a:r>
            <a:rPr lang="ru-RU" sz="1100" dirty="0" smtClean="0"/>
            <a:t>Университет  физической культуры</a:t>
          </a:r>
          <a:endParaRPr lang="ru-RU" sz="1100" dirty="0"/>
        </a:p>
      </dgm:t>
    </dgm:pt>
    <dgm:pt modelId="{01C766A1-8EE0-45E3-A708-EF68898F5610}" type="parTrans" cxnId="{F1C6ACFD-D735-40F0-BBD4-A4220C03D419}">
      <dgm:prSet/>
      <dgm:spPr/>
      <dgm:t>
        <a:bodyPr/>
        <a:lstStyle/>
        <a:p>
          <a:endParaRPr lang="ru-RU" sz="1100"/>
        </a:p>
      </dgm:t>
    </dgm:pt>
    <dgm:pt modelId="{FCD36F0E-D12E-49A1-AE4F-D8476A5F5E70}" type="sibTrans" cxnId="{F1C6ACFD-D735-40F0-BBD4-A4220C03D419}">
      <dgm:prSet/>
      <dgm:spPr/>
      <dgm:t>
        <a:bodyPr/>
        <a:lstStyle/>
        <a:p>
          <a:endParaRPr lang="ru-RU" sz="1100"/>
        </a:p>
      </dgm:t>
    </dgm:pt>
    <dgm:pt modelId="{4E935B61-3A25-4463-ABC0-FF7ABA35E040}" type="pres">
      <dgm:prSet presAssocID="{671434C4-B9BE-492E-91FC-07096237F6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A5DB2D-9B91-41D3-8067-2103C3507FE9}" type="pres">
      <dgm:prSet presAssocID="{00B96C27-B97B-44F7-B087-5AB29E1A22C4}" presName="composite" presStyleCnt="0"/>
      <dgm:spPr/>
    </dgm:pt>
    <dgm:pt modelId="{B0057409-668F-4259-9044-4C7358CBC066}" type="pres">
      <dgm:prSet presAssocID="{00B96C27-B97B-44F7-B087-5AB29E1A22C4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11CDF-3176-47B2-96A8-61E06382616C}" type="pres">
      <dgm:prSet presAssocID="{00B96C27-B97B-44F7-B087-5AB29E1A22C4}" presName="parSh" presStyleLbl="node1" presStyleIdx="0" presStyleCnt="5"/>
      <dgm:spPr/>
      <dgm:t>
        <a:bodyPr/>
        <a:lstStyle/>
        <a:p>
          <a:endParaRPr lang="ru-RU"/>
        </a:p>
      </dgm:t>
    </dgm:pt>
    <dgm:pt modelId="{C129C51B-108D-4067-A27C-E4234D59DC9E}" type="pres">
      <dgm:prSet presAssocID="{00B96C27-B97B-44F7-B087-5AB29E1A22C4}" presName="desTx" presStyleLbl="fgAcc1" presStyleIdx="0" presStyleCnt="5" custScaleX="123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754C0C-CF04-40BA-88D4-B6B69218437B}" type="pres">
      <dgm:prSet presAssocID="{5111DC7D-56E9-48C4-870B-5C3DC4A77022}" presName="sibTrans" presStyleLbl="sibTrans2D1" presStyleIdx="0" presStyleCnt="4"/>
      <dgm:spPr/>
      <dgm:t>
        <a:bodyPr/>
        <a:lstStyle/>
        <a:p>
          <a:endParaRPr lang="ru-RU"/>
        </a:p>
      </dgm:t>
    </dgm:pt>
    <dgm:pt modelId="{BFFF8BE4-A0A9-4B32-AAEC-FE2B2A25162A}" type="pres">
      <dgm:prSet presAssocID="{5111DC7D-56E9-48C4-870B-5C3DC4A77022}" presName="connTx" presStyleLbl="sibTrans2D1" presStyleIdx="0" presStyleCnt="4"/>
      <dgm:spPr/>
      <dgm:t>
        <a:bodyPr/>
        <a:lstStyle/>
        <a:p>
          <a:endParaRPr lang="ru-RU"/>
        </a:p>
      </dgm:t>
    </dgm:pt>
    <dgm:pt modelId="{E331CE10-B885-43E1-856B-162218202DF1}" type="pres">
      <dgm:prSet presAssocID="{712F9578-1F51-4DE3-B28C-DA939943BE28}" presName="composite" presStyleCnt="0"/>
      <dgm:spPr/>
    </dgm:pt>
    <dgm:pt modelId="{BBE5EABA-3322-401D-BA7A-47335578F2BD}" type="pres">
      <dgm:prSet presAssocID="{712F9578-1F51-4DE3-B28C-DA939943BE28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C0CCA-0F93-4F9F-A508-36B9B435D173}" type="pres">
      <dgm:prSet presAssocID="{712F9578-1F51-4DE3-B28C-DA939943BE28}" presName="parSh" presStyleLbl="node1" presStyleIdx="1" presStyleCnt="5"/>
      <dgm:spPr/>
      <dgm:t>
        <a:bodyPr/>
        <a:lstStyle/>
        <a:p>
          <a:endParaRPr lang="ru-RU"/>
        </a:p>
      </dgm:t>
    </dgm:pt>
    <dgm:pt modelId="{E3526560-1F2D-42C5-99BA-0AEB918536A9}" type="pres">
      <dgm:prSet presAssocID="{712F9578-1F51-4DE3-B28C-DA939943BE28}" presName="desTx" presStyleLbl="fgAcc1" presStyleIdx="1" presStyleCnt="5" custScaleX="132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48D04-8137-456E-AE65-5682063464F7}" type="pres">
      <dgm:prSet presAssocID="{EF68C70F-E8B0-4BF4-9232-C1BDD4235BBC}" presName="sibTrans" presStyleLbl="sibTrans2D1" presStyleIdx="1" presStyleCnt="4"/>
      <dgm:spPr/>
      <dgm:t>
        <a:bodyPr/>
        <a:lstStyle/>
        <a:p>
          <a:endParaRPr lang="ru-RU"/>
        </a:p>
      </dgm:t>
    </dgm:pt>
    <dgm:pt modelId="{3C191D61-BEC0-4539-831B-C350346D4C83}" type="pres">
      <dgm:prSet presAssocID="{EF68C70F-E8B0-4BF4-9232-C1BDD4235BBC}" presName="connTx" presStyleLbl="sibTrans2D1" presStyleIdx="1" presStyleCnt="4"/>
      <dgm:spPr/>
      <dgm:t>
        <a:bodyPr/>
        <a:lstStyle/>
        <a:p>
          <a:endParaRPr lang="ru-RU"/>
        </a:p>
      </dgm:t>
    </dgm:pt>
    <dgm:pt modelId="{A69E51D9-393F-4A08-8916-27561F930229}" type="pres">
      <dgm:prSet presAssocID="{2FF19515-B6D4-40D8-817F-9E225D9A84C2}" presName="composite" presStyleCnt="0"/>
      <dgm:spPr/>
    </dgm:pt>
    <dgm:pt modelId="{BBDF9955-A809-471F-A10B-3B9E4D1A5BE0}" type="pres">
      <dgm:prSet presAssocID="{2FF19515-B6D4-40D8-817F-9E225D9A84C2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A32436-946F-41B4-9B5D-940CA715B103}" type="pres">
      <dgm:prSet presAssocID="{2FF19515-B6D4-40D8-817F-9E225D9A84C2}" presName="parSh" presStyleLbl="node1" presStyleIdx="2" presStyleCnt="5"/>
      <dgm:spPr/>
      <dgm:t>
        <a:bodyPr/>
        <a:lstStyle/>
        <a:p>
          <a:endParaRPr lang="ru-RU"/>
        </a:p>
      </dgm:t>
    </dgm:pt>
    <dgm:pt modelId="{10DCA61B-794F-484E-A599-CE6BE584D7A8}" type="pres">
      <dgm:prSet presAssocID="{2FF19515-B6D4-40D8-817F-9E225D9A84C2}" presName="desTx" presStyleLbl="fgAcc1" presStyleIdx="2" presStyleCnt="5" custScaleX="121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255119-AD96-43A7-9D0B-0F1871A401AB}" type="pres">
      <dgm:prSet presAssocID="{1267F273-709A-4079-AB03-D4129CDBB561}" presName="sibTrans" presStyleLbl="sibTrans2D1" presStyleIdx="2" presStyleCnt="4"/>
      <dgm:spPr/>
      <dgm:t>
        <a:bodyPr/>
        <a:lstStyle/>
        <a:p>
          <a:endParaRPr lang="ru-RU"/>
        </a:p>
      </dgm:t>
    </dgm:pt>
    <dgm:pt modelId="{82994A27-6165-4728-9182-49B749C017EF}" type="pres">
      <dgm:prSet presAssocID="{1267F273-709A-4079-AB03-D4129CDBB561}" presName="connTx" presStyleLbl="sibTrans2D1" presStyleIdx="2" presStyleCnt="4"/>
      <dgm:spPr/>
      <dgm:t>
        <a:bodyPr/>
        <a:lstStyle/>
        <a:p>
          <a:endParaRPr lang="ru-RU"/>
        </a:p>
      </dgm:t>
    </dgm:pt>
    <dgm:pt modelId="{1123FB8F-14E8-4DA6-8DF9-12704EC00525}" type="pres">
      <dgm:prSet presAssocID="{16D000A1-4AA5-4337-9A47-62545D48B255}" presName="composite" presStyleCnt="0"/>
      <dgm:spPr/>
    </dgm:pt>
    <dgm:pt modelId="{A6FE1B3C-D7DF-443F-841D-8D89C46FA6BA}" type="pres">
      <dgm:prSet presAssocID="{16D000A1-4AA5-4337-9A47-62545D48B255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59CAC-89C9-4BA2-8BFD-6FAB1E13810E}" type="pres">
      <dgm:prSet presAssocID="{16D000A1-4AA5-4337-9A47-62545D48B255}" presName="parSh" presStyleLbl="node1" presStyleIdx="3" presStyleCnt="5"/>
      <dgm:spPr/>
      <dgm:t>
        <a:bodyPr/>
        <a:lstStyle/>
        <a:p>
          <a:endParaRPr lang="ru-RU"/>
        </a:p>
      </dgm:t>
    </dgm:pt>
    <dgm:pt modelId="{DF819656-E8EC-42E4-86F2-EA3415A1B4BC}" type="pres">
      <dgm:prSet presAssocID="{16D000A1-4AA5-4337-9A47-62545D48B255}" presName="desTx" presStyleLbl="fgAcc1" presStyleIdx="3" presStyleCnt="5" custScaleX="130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BBE13-75FC-4342-BB44-90EDE4F508E3}" type="pres">
      <dgm:prSet presAssocID="{29C922B9-C03E-4EC0-87A0-18235AC3EC5A}" presName="sibTrans" presStyleLbl="sibTrans2D1" presStyleIdx="3" presStyleCnt="4"/>
      <dgm:spPr/>
      <dgm:t>
        <a:bodyPr/>
        <a:lstStyle/>
        <a:p>
          <a:endParaRPr lang="ru-RU"/>
        </a:p>
      </dgm:t>
    </dgm:pt>
    <dgm:pt modelId="{CD156FD3-CE22-4762-BEC5-971D1E8B1D84}" type="pres">
      <dgm:prSet presAssocID="{29C922B9-C03E-4EC0-87A0-18235AC3EC5A}" presName="connTx" presStyleLbl="sibTrans2D1" presStyleIdx="3" presStyleCnt="4"/>
      <dgm:spPr/>
      <dgm:t>
        <a:bodyPr/>
        <a:lstStyle/>
        <a:p>
          <a:endParaRPr lang="ru-RU"/>
        </a:p>
      </dgm:t>
    </dgm:pt>
    <dgm:pt modelId="{ABC4D26F-143C-40D2-8FAB-9E9A384FBC11}" type="pres">
      <dgm:prSet presAssocID="{9CA3DC1D-DB0B-4638-B150-71386D463A23}" presName="composite" presStyleCnt="0"/>
      <dgm:spPr/>
    </dgm:pt>
    <dgm:pt modelId="{D95C590C-EF00-4D09-AE50-DEB45230DE81}" type="pres">
      <dgm:prSet presAssocID="{9CA3DC1D-DB0B-4638-B150-71386D463A23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6B88D-3ECC-4726-8BD5-9A97E307F082}" type="pres">
      <dgm:prSet presAssocID="{9CA3DC1D-DB0B-4638-B150-71386D463A23}" presName="parSh" presStyleLbl="node1" presStyleIdx="4" presStyleCnt="5"/>
      <dgm:spPr/>
      <dgm:t>
        <a:bodyPr/>
        <a:lstStyle/>
        <a:p>
          <a:endParaRPr lang="ru-RU"/>
        </a:p>
      </dgm:t>
    </dgm:pt>
    <dgm:pt modelId="{07465E76-4CAF-407B-B150-F3AB0FC84AEC}" type="pres">
      <dgm:prSet presAssocID="{9CA3DC1D-DB0B-4638-B150-71386D463A23}" presName="desTx" presStyleLbl="fgAcc1" presStyleIdx="4" presStyleCnt="5" custScaleX="128935" custLinFactNeighborX="284" custLinFactNeighborY="-3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9A9B64-198D-4F40-BDF5-A31D02E0AECB}" type="presOf" srcId="{FF8A8E6A-E4D3-431F-B903-1BEB6E1E8C75}" destId="{C129C51B-108D-4067-A27C-E4234D59DC9E}" srcOrd="0" destOrd="0" presId="urn:microsoft.com/office/officeart/2005/8/layout/process3"/>
    <dgm:cxn modelId="{CCDD5AF6-8BA5-464D-B5FF-8E6AD32E324C}" type="presOf" srcId="{2FF19515-B6D4-40D8-817F-9E225D9A84C2}" destId="{BBDF9955-A809-471F-A10B-3B9E4D1A5BE0}" srcOrd="0" destOrd="0" presId="urn:microsoft.com/office/officeart/2005/8/layout/process3"/>
    <dgm:cxn modelId="{68529B6D-CA63-4875-9DB4-E050739BC84C}" type="presOf" srcId="{712F9578-1F51-4DE3-B28C-DA939943BE28}" destId="{BBE5EABA-3322-401D-BA7A-47335578F2BD}" srcOrd="0" destOrd="0" presId="urn:microsoft.com/office/officeart/2005/8/layout/process3"/>
    <dgm:cxn modelId="{0D2F78EC-EBDB-4992-96D3-B9F0AF9FCC46}" type="presOf" srcId="{16D000A1-4AA5-4337-9A47-62545D48B255}" destId="{4C959CAC-89C9-4BA2-8BFD-6FAB1E13810E}" srcOrd="1" destOrd="0" presId="urn:microsoft.com/office/officeart/2005/8/layout/process3"/>
    <dgm:cxn modelId="{5DF17251-2F1F-4EEB-A8DC-A9C8E6382E72}" type="presOf" srcId="{5111DC7D-56E9-48C4-870B-5C3DC4A77022}" destId="{BFFF8BE4-A0A9-4B32-AAEC-FE2B2A25162A}" srcOrd="1" destOrd="0" presId="urn:microsoft.com/office/officeart/2005/8/layout/process3"/>
    <dgm:cxn modelId="{397FEE26-2EF9-4148-869A-69366384E06E}" type="presOf" srcId="{16D000A1-4AA5-4337-9A47-62545D48B255}" destId="{A6FE1B3C-D7DF-443F-841D-8D89C46FA6BA}" srcOrd="0" destOrd="0" presId="urn:microsoft.com/office/officeart/2005/8/layout/process3"/>
    <dgm:cxn modelId="{50C0CE47-B2E1-4C8D-ABFB-7E8BA09B8CA6}" type="presOf" srcId="{AB04A2DE-C837-40F0-B5BA-DFB70F49B262}" destId="{10DCA61B-794F-484E-A599-CE6BE584D7A8}" srcOrd="0" destOrd="0" presId="urn:microsoft.com/office/officeart/2005/8/layout/process3"/>
    <dgm:cxn modelId="{160DEADA-BFE7-4196-B07B-0742A169F765}" srcId="{671434C4-B9BE-492E-91FC-07096237F643}" destId="{2FF19515-B6D4-40D8-817F-9E225D9A84C2}" srcOrd="2" destOrd="0" parTransId="{72406F3D-33EF-4179-9DDF-BC89C55CCECB}" sibTransId="{1267F273-709A-4079-AB03-D4129CDBB561}"/>
    <dgm:cxn modelId="{30DE20E2-367A-48CE-BB98-B5EF684DBBAA}" type="presOf" srcId="{1267F273-709A-4079-AB03-D4129CDBB561}" destId="{82994A27-6165-4728-9182-49B749C017EF}" srcOrd="1" destOrd="0" presId="urn:microsoft.com/office/officeart/2005/8/layout/process3"/>
    <dgm:cxn modelId="{C847289E-5578-4C2E-99E7-7E3E48F77C7F}" type="presOf" srcId="{9CA3DC1D-DB0B-4638-B150-71386D463A23}" destId="{D95C590C-EF00-4D09-AE50-DEB45230DE81}" srcOrd="0" destOrd="0" presId="urn:microsoft.com/office/officeart/2005/8/layout/process3"/>
    <dgm:cxn modelId="{C29106F0-7949-4745-95B9-14EA862846E7}" type="presOf" srcId="{2FF19515-B6D4-40D8-817F-9E225D9A84C2}" destId="{D3A32436-946F-41B4-9B5D-940CA715B103}" srcOrd="1" destOrd="0" presId="urn:microsoft.com/office/officeart/2005/8/layout/process3"/>
    <dgm:cxn modelId="{736D30E3-39D0-4071-AACA-51202B38C083}" srcId="{671434C4-B9BE-492E-91FC-07096237F643}" destId="{00B96C27-B97B-44F7-B087-5AB29E1A22C4}" srcOrd="0" destOrd="0" parTransId="{4761230F-9775-493D-8ABE-6C4A75AFB608}" sibTransId="{5111DC7D-56E9-48C4-870B-5C3DC4A77022}"/>
    <dgm:cxn modelId="{3193E99E-4273-4E46-8D52-402FDD5DDD50}" srcId="{16D000A1-4AA5-4337-9A47-62545D48B255}" destId="{965F437C-3BBE-4A78-956F-0CCE1D05522B}" srcOrd="0" destOrd="0" parTransId="{D0F9090B-E91C-4A37-B511-76CFB8BA8D10}" sibTransId="{D9BEE7C0-08FE-467D-AE2A-53D501E0CF6D}"/>
    <dgm:cxn modelId="{D0CA5C87-98F2-4745-B067-E5E06AE4AB65}" type="presOf" srcId="{00B96C27-B97B-44F7-B087-5AB29E1A22C4}" destId="{B8911CDF-3176-47B2-96A8-61E06382616C}" srcOrd="1" destOrd="0" presId="urn:microsoft.com/office/officeart/2005/8/layout/process3"/>
    <dgm:cxn modelId="{D1277B4B-B050-4030-8C1B-0729AB0CAF9D}" type="presOf" srcId="{29C922B9-C03E-4EC0-87A0-18235AC3EC5A}" destId="{CD156FD3-CE22-4762-BEC5-971D1E8B1D84}" srcOrd="1" destOrd="0" presId="urn:microsoft.com/office/officeart/2005/8/layout/process3"/>
    <dgm:cxn modelId="{873E3E37-7F9C-4125-82A9-53D051AF8FE9}" srcId="{712F9578-1F51-4DE3-B28C-DA939943BE28}" destId="{C7EB6568-48A4-4A5A-89D5-8E49B915CD41}" srcOrd="0" destOrd="0" parTransId="{344CD1E9-A528-4021-938F-5FC0AEC1864F}" sibTransId="{F143DF3B-B3E1-49A8-AD60-7C4041FC34A2}"/>
    <dgm:cxn modelId="{A7BA41FD-E7D3-4765-8FFD-BAC29C95688D}" type="presOf" srcId="{671434C4-B9BE-492E-91FC-07096237F643}" destId="{4E935B61-3A25-4463-ABC0-FF7ABA35E040}" srcOrd="0" destOrd="0" presId="urn:microsoft.com/office/officeart/2005/8/layout/process3"/>
    <dgm:cxn modelId="{E5887746-AC9B-4E19-8593-A88D7C5A2CC8}" type="presOf" srcId="{00B96C27-B97B-44F7-B087-5AB29E1A22C4}" destId="{B0057409-668F-4259-9044-4C7358CBC066}" srcOrd="0" destOrd="0" presId="urn:microsoft.com/office/officeart/2005/8/layout/process3"/>
    <dgm:cxn modelId="{5A2E341F-151B-4BF0-AFDC-1E3875EC0D6E}" type="presOf" srcId="{EF68C70F-E8B0-4BF4-9232-C1BDD4235BBC}" destId="{36F48D04-8137-456E-AE65-5682063464F7}" srcOrd="0" destOrd="0" presId="urn:microsoft.com/office/officeart/2005/8/layout/process3"/>
    <dgm:cxn modelId="{A81E5222-0B4A-44A4-81E0-F864B3C6B630}" type="presOf" srcId="{EF68C70F-E8B0-4BF4-9232-C1BDD4235BBC}" destId="{3C191D61-BEC0-4539-831B-C350346D4C83}" srcOrd="1" destOrd="0" presId="urn:microsoft.com/office/officeart/2005/8/layout/process3"/>
    <dgm:cxn modelId="{8CFE1000-5844-4F1F-9238-6E34411508D9}" srcId="{671434C4-B9BE-492E-91FC-07096237F643}" destId="{9CA3DC1D-DB0B-4638-B150-71386D463A23}" srcOrd="4" destOrd="0" parTransId="{DA5A355D-3FE3-442D-B605-0011A94E3EEB}" sibTransId="{275540FC-3A9D-4FF0-ADE8-082C2B11E4D0}"/>
    <dgm:cxn modelId="{F32D4271-E623-44D1-A738-0FF748E4C525}" srcId="{671434C4-B9BE-492E-91FC-07096237F643}" destId="{16D000A1-4AA5-4337-9A47-62545D48B255}" srcOrd="3" destOrd="0" parTransId="{9B7496C9-529A-4310-95D3-36EB466FD1E0}" sibTransId="{29C922B9-C03E-4EC0-87A0-18235AC3EC5A}"/>
    <dgm:cxn modelId="{5B2A3E30-4758-47D9-BFD1-110D4CB87715}" type="presOf" srcId="{9CA3DC1D-DB0B-4638-B150-71386D463A23}" destId="{B066B88D-3ECC-4726-8BD5-9A97E307F082}" srcOrd="1" destOrd="0" presId="urn:microsoft.com/office/officeart/2005/8/layout/process3"/>
    <dgm:cxn modelId="{40F7682F-5297-4617-85BC-1EEE18F27054}" type="presOf" srcId="{C7EB6568-48A4-4A5A-89D5-8E49B915CD41}" destId="{E3526560-1F2D-42C5-99BA-0AEB918536A9}" srcOrd="0" destOrd="0" presId="urn:microsoft.com/office/officeart/2005/8/layout/process3"/>
    <dgm:cxn modelId="{DFA4D75D-F18D-422E-B5DB-B70B037F1241}" type="presOf" srcId="{712F9578-1F51-4DE3-B28C-DA939943BE28}" destId="{93EC0CCA-0F93-4F9F-A508-36B9B435D173}" srcOrd="1" destOrd="0" presId="urn:microsoft.com/office/officeart/2005/8/layout/process3"/>
    <dgm:cxn modelId="{829AD372-E1E5-4292-966F-E1D94F6D2169}" type="presOf" srcId="{5111DC7D-56E9-48C4-870B-5C3DC4A77022}" destId="{7D754C0C-CF04-40BA-88D4-B6B69218437B}" srcOrd="0" destOrd="0" presId="urn:microsoft.com/office/officeart/2005/8/layout/process3"/>
    <dgm:cxn modelId="{E4FF7963-EF0E-4235-BF5C-9CB5E2B0E5D4}" type="presOf" srcId="{1267F273-709A-4079-AB03-D4129CDBB561}" destId="{F8255119-AD96-43A7-9D0B-0F1871A401AB}" srcOrd="0" destOrd="0" presId="urn:microsoft.com/office/officeart/2005/8/layout/process3"/>
    <dgm:cxn modelId="{773B0A32-6B5A-4FAA-AA58-478BA38F2335}" srcId="{2FF19515-B6D4-40D8-817F-9E225D9A84C2}" destId="{AB04A2DE-C837-40F0-B5BA-DFB70F49B262}" srcOrd="0" destOrd="0" parTransId="{9A2CCF02-F86E-43F2-B321-29A3EB9AD591}" sibTransId="{9CBDC11F-9D91-44A9-98E6-18A8F278160B}"/>
    <dgm:cxn modelId="{9571D66C-55C3-48E1-B5C1-4641BAEB9CC4}" type="presOf" srcId="{965F437C-3BBE-4A78-956F-0CCE1D05522B}" destId="{DF819656-E8EC-42E4-86F2-EA3415A1B4BC}" srcOrd="0" destOrd="0" presId="urn:microsoft.com/office/officeart/2005/8/layout/process3"/>
    <dgm:cxn modelId="{1E3F4D6E-BA9F-46BE-AEF5-DE3F7F2714C5}" type="presOf" srcId="{B7C05A5E-537D-429E-8942-0744F7BB6460}" destId="{07465E76-4CAF-407B-B150-F3AB0FC84AEC}" srcOrd="0" destOrd="0" presId="urn:microsoft.com/office/officeart/2005/8/layout/process3"/>
    <dgm:cxn modelId="{6DB8600E-EFA9-45C0-8533-A6CAC8D663EC}" srcId="{00B96C27-B97B-44F7-B087-5AB29E1A22C4}" destId="{FF8A8E6A-E4D3-431F-B903-1BEB6E1E8C75}" srcOrd="0" destOrd="0" parTransId="{5CAC7A88-189A-4D15-911B-960C3EEE06D8}" sibTransId="{8AB655B9-BCD1-4CFE-8B4E-2F1AE3D9AEE0}"/>
    <dgm:cxn modelId="{933D9DAD-62D5-4055-83C2-0AAF19F27EAE}" type="presOf" srcId="{29C922B9-C03E-4EC0-87A0-18235AC3EC5A}" destId="{A99BBE13-75FC-4342-BB44-90EDE4F508E3}" srcOrd="0" destOrd="0" presId="urn:microsoft.com/office/officeart/2005/8/layout/process3"/>
    <dgm:cxn modelId="{F1C6ACFD-D735-40F0-BBD4-A4220C03D419}" srcId="{9CA3DC1D-DB0B-4638-B150-71386D463A23}" destId="{B7C05A5E-537D-429E-8942-0744F7BB6460}" srcOrd="0" destOrd="0" parTransId="{01C766A1-8EE0-45E3-A708-EF68898F5610}" sibTransId="{FCD36F0E-D12E-49A1-AE4F-D8476A5F5E70}"/>
    <dgm:cxn modelId="{1CE19B52-783C-45D7-996F-0D493B1A1AC8}" srcId="{671434C4-B9BE-492E-91FC-07096237F643}" destId="{712F9578-1F51-4DE3-B28C-DA939943BE28}" srcOrd="1" destOrd="0" parTransId="{D52D6315-D62A-467B-8AC3-275635C2BCEA}" sibTransId="{EF68C70F-E8B0-4BF4-9232-C1BDD4235BBC}"/>
    <dgm:cxn modelId="{A1FF8390-FBCA-4802-B1FC-B4A09913C00D}" type="presParOf" srcId="{4E935B61-3A25-4463-ABC0-FF7ABA35E040}" destId="{ACA5DB2D-9B91-41D3-8067-2103C3507FE9}" srcOrd="0" destOrd="0" presId="urn:microsoft.com/office/officeart/2005/8/layout/process3"/>
    <dgm:cxn modelId="{6A90EA6A-8E39-439B-94E0-FE79C9A181B6}" type="presParOf" srcId="{ACA5DB2D-9B91-41D3-8067-2103C3507FE9}" destId="{B0057409-668F-4259-9044-4C7358CBC066}" srcOrd="0" destOrd="0" presId="urn:microsoft.com/office/officeart/2005/8/layout/process3"/>
    <dgm:cxn modelId="{390518D7-FBFB-4CB1-BF3A-E776056A5F2B}" type="presParOf" srcId="{ACA5DB2D-9B91-41D3-8067-2103C3507FE9}" destId="{B8911CDF-3176-47B2-96A8-61E06382616C}" srcOrd="1" destOrd="0" presId="urn:microsoft.com/office/officeart/2005/8/layout/process3"/>
    <dgm:cxn modelId="{83571ECF-8E3A-41AE-A86A-6F7FCFAE6778}" type="presParOf" srcId="{ACA5DB2D-9B91-41D3-8067-2103C3507FE9}" destId="{C129C51B-108D-4067-A27C-E4234D59DC9E}" srcOrd="2" destOrd="0" presId="urn:microsoft.com/office/officeart/2005/8/layout/process3"/>
    <dgm:cxn modelId="{6AA51FC4-3333-470B-B089-00DB5B7DD196}" type="presParOf" srcId="{4E935B61-3A25-4463-ABC0-FF7ABA35E040}" destId="{7D754C0C-CF04-40BA-88D4-B6B69218437B}" srcOrd="1" destOrd="0" presId="urn:microsoft.com/office/officeart/2005/8/layout/process3"/>
    <dgm:cxn modelId="{3A863298-C093-4EE8-B268-DC4A386C4AD8}" type="presParOf" srcId="{7D754C0C-CF04-40BA-88D4-B6B69218437B}" destId="{BFFF8BE4-A0A9-4B32-AAEC-FE2B2A25162A}" srcOrd="0" destOrd="0" presId="urn:microsoft.com/office/officeart/2005/8/layout/process3"/>
    <dgm:cxn modelId="{9CB30AF1-522B-4EE3-9A8F-ED98003D1BC9}" type="presParOf" srcId="{4E935B61-3A25-4463-ABC0-FF7ABA35E040}" destId="{E331CE10-B885-43E1-856B-162218202DF1}" srcOrd="2" destOrd="0" presId="urn:microsoft.com/office/officeart/2005/8/layout/process3"/>
    <dgm:cxn modelId="{503A2908-BD05-4038-AA3D-D91AD95C6C23}" type="presParOf" srcId="{E331CE10-B885-43E1-856B-162218202DF1}" destId="{BBE5EABA-3322-401D-BA7A-47335578F2BD}" srcOrd="0" destOrd="0" presId="urn:microsoft.com/office/officeart/2005/8/layout/process3"/>
    <dgm:cxn modelId="{03B6EA09-8A40-43C6-9949-03E16CE4439E}" type="presParOf" srcId="{E331CE10-B885-43E1-856B-162218202DF1}" destId="{93EC0CCA-0F93-4F9F-A508-36B9B435D173}" srcOrd="1" destOrd="0" presId="urn:microsoft.com/office/officeart/2005/8/layout/process3"/>
    <dgm:cxn modelId="{77C8AB00-F471-494C-9963-E75B96284BDF}" type="presParOf" srcId="{E331CE10-B885-43E1-856B-162218202DF1}" destId="{E3526560-1F2D-42C5-99BA-0AEB918536A9}" srcOrd="2" destOrd="0" presId="urn:microsoft.com/office/officeart/2005/8/layout/process3"/>
    <dgm:cxn modelId="{86649AD5-14FD-42A6-B9C5-6E30FADEF50B}" type="presParOf" srcId="{4E935B61-3A25-4463-ABC0-FF7ABA35E040}" destId="{36F48D04-8137-456E-AE65-5682063464F7}" srcOrd="3" destOrd="0" presId="urn:microsoft.com/office/officeart/2005/8/layout/process3"/>
    <dgm:cxn modelId="{C20D258A-4B3F-4FD8-830E-70E5F79F7F83}" type="presParOf" srcId="{36F48D04-8137-456E-AE65-5682063464F7}" destId="{3C191D61-BEC0-4539-831B-C350346D4C83}" srcOrd="0" destOrd="0" presId="urn:microsoft.com/office/officeart/2005/8/layout/process3"/>
    <dgm:cxn modelId="{7C2AB818-F8FB-4FC9-8E3E-F4F7082507D9}" type="presParOf" srcId="{4E935B61-3A25-4463-ABC0-FF7ABA35E040}" destId="{A69E51D9-393F-4A08-8916-27561F930229}" srcOrd="4" destOrd="0" presId="urn:microsoft.com/office/officeart/2005/8/layout/process3"/>
    <dgm:cxn modelId="{E3AF6F0F-94AB-46BF-AB48-3FAC040E33AA}" type="presParOf" srcId="{A69E51D9-393F-4A08-8916-27561F930229}" destId="{BBDF9955-A809-471F-A10B-3B9E4D1A5BE0}" srcOrd="0" destOrd="0" presId="urn:microsoft.com/office/officeart/2005/8/layout/process3"/>
    <dgm:cxn modelId="{A5E09628-57C5-4C4E-A646-DAA67C1BB89B}" type="presParOf" srcId="{A69E51D9-393F-4A08-8916-27561F930229}" destId="{D3A32436-946F-41B4-9B5D-940CA715B103}" srcOrd="1" destOrd="0" presId="urn:microsoft.com/office/officeart/2005/8/layout/process3"/>
    <dgm:cxn modelId="{92F0677B-004C-4EAF-98E5-832C5A6A9C8A}" type="presParOf" srcId="{A69E51D9-393F-4A08-8916-27561F930229}" destId="{10DCA61B-794F-484E-A599-CE6BE584D7A8}" srcOrd="2" destOrd="0" presId="urn:microsoft.com/office/officeart/2005/8/layout/process3"/>
    <dgm:cxn modelId="{3D067235-BC87-4ED5-BB3D-B323A4E861FF}" type="presParOf" srcId="{4E935B61-3A25-4463-ABC0-FF7ABA35E040}" destId="{F8255119-AD96-43A7-9D0B-0F1871A401AB}" srcOrd="5" destOrd="0" presId="urn:microsoft.com/office/officeart/2005/8/layout/process3"/>
    <dgm:cxn modelId="{2E14BEFB-CA52-46E4-898A-BE93EB5C0CA3}" type="presParOf" srcId="{F8255119-AD96-43A7-9D0B-0F1871A401AB}" destId="{82994A27-6165-4728-9182-49B749C017EF}" srcOrd="0" destOrd="0" presId="urn:microsoft.com/office/officeart/2005/8/layout/process3"/>
    <dgm:cxn modelId="{0C5FCB77-4D5A-44C1-9EC0-009B5FC98237}" type="presParOf" srcId="{4E935B61-3A25-4463-ABC0-FF7ABA35E040}" destId="{1123FB8F-14E8-4DA6-8DF9-12704EC00525}" srcOrd="6" destOrd="0" presId="urn:microsoft.com/office/officeart/2005/8/layout/process3"/>
    <dgm:cxn modelId="{6EA443A4-0819-4BD5-B2D6-8DBDE48D83E9}" type="presParOf" srcId="{1123FB8F-14E8-4DA6-8DF9-12704EC00525}" destId="{A6FE1B3C-D7DF-443F-841D-8D89C46FA6BA}" srcOrd="0" destOrd="0" presId="urn:microsoft.com/office/officeart/2005/8/layout/process3"/>
    <dgm:cxn modelId="{24A213EC-5058-45FD-B1CA-1D328EDEC7A8}" type="presParOf" srcId="{1123FB8F-14E8-4DA6-8DF9-12704EC00525}" destId="{4C959CAC-89C9-4BA2-8BFD-6FAB1E13810E}" srcOrd="1" destOrd="0" presId="urn:microsoft.com/office/officeart/2005/8/layout/process3"/>
    <dgm:cxn modelId="{CD2D4DE8-C62A-4E32-8601-4E0FC0C38C12}" type="presParOf" srcId="{1123FB8F-14E8-4DA6-8DF9-12704EC00525}" destId="{DF819656-E8EC-42E4-86F2-EA3415A1B4BC}" srcOrd="2" destOrd="0" presId="urn:microsoft.com/office/officeart/2005/8/layout/process3"/>
    <dgm:cxn modelId="{EF8B34F4-42CB-4F40-89AB-40F391DC4052}" type="presParOf" srcId="{4E935B61-3A25-4463-ABC0-FF7ABA35E040}" destId="{A99BBE13-75FC-4342-BB44-90EDE4F508E3}" srcOrd="7" destOrd="0" presId="urn:microsoft.com/office/officeart/2005/8/layout/process3"/>
    <dgm:cxn modelId="{6BE971F3-895E-464B-B81F-E2626EAEAA84}" type="presParOf" srcId="{A99BBE13-75FC-4342-BB44-90EDE4F508E3}" destId="{CD156FD3-CE22-4762-BEC5-971D1E8B1D84}" srcOrd="0" destOrd="0" presId="urn:microsoft.com/office/officeart/2005/8/layout/process3"/>
    <dgm:cxn modelId="{F14A65CA-EBBB-427A-9822-9295FB42BE7A}" type="presParOf" srcId="{4E935B61-3A25-4463-ABC0-FF7ABA35E040}" destId="{ABC4D26F-143C-40D2-8FAB-9E9A384FBC11}" srcOrd="8" destOrd="0" presId="urn:microsoft.com/office/officeart/2005/8/layout/process3"/>
    <dgm:cxn modelId="{CBFF7EB2-22D0-4661-B5C7-8F5C0079449F}" type="presParOf" srcId="{ABC4D26F-143C-40D2-8FAB-9E9A384FBC11}" destId="{D95C590C-EF00-4D09-AE50-DEB45230DE81}" srcOrd="0" destOrd="0" presId="urn:microsoft.com/office/officeart/2005/8/layout/process3"/>
    <dgm:cxn modelId="{958954C5-3CBC-4C24-A5E6-38AC9153589F}" type="presParOf" srcId="{ABC4D26F-143C-40D2-8FAB-9E9A384FBC11}" destId="{B066B88D-3ECC-4726-8BD5-9A97E307F082}" srcOrd="1" destOrd="0" presId="urn:microsoft.com/office/officeart/2005/8/layout/process3"/>
    <dgm:cxn modelId="{7FB72CFF-D46E-4A76-9012-C607667E00A0}" type="presParOf" srcId="{ABC4D26F-143C-40D2-8FAB-9E9A384FBC11}" destId="{07465E76-4CAF-407B-B150-F3AB0FC84AE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911CDF-3176-47B2-96A8-61E06382616C}">
      <dsp:nvSpPr>
        <dsp:cNvPr id="0" name=""/>
        <dsp:cNvSpPr/>
      </dsp:nvSpPr>
      <dsp:spPr>
        <a:xfrm>
          <a:off x="3124" y="37342"/>
          <a:ext cx="1098775" cy="522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1896 год</a:t>
          </a:r>
          <a:endParaRPr lang="ru-RU" sz="1400" b="1" kern="1200" dirty="0"/>
        </a:p>
      </dsp:txBody>
      <dsp:txXfrm>
        <a:off x="3124" y="37342"/>
        <a:ext cx="1098775" cy="348534"/>
      </dsp:txXfrm>
    </dsp:sp>
    <dsp:sp modelId="{C129C51B-108D-4067-A27C-E4234D59DC9E}">
      <dsp:nvSpPr>
        <dsp:cNvPr id="0" name=""/>
        <dsp:cNvSpPr/>
      </dsp:nvSpPr>
      <dsp:spPr>
        <a:xfrm>
          <a:off x="99602" y="385876"/>
          <a:ext cx="1355922" cy="6912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Высшие курсы </a:t>
          </a:r>
          <a:endParaRPr lang="ru-RU" sz="1100" kern="1200" dirty="0"/>
        </a:p>
      </dsp:txBody>
      <dsp:txXfrm>
        <a:off x="99602" y="385876"/>
        <a:ext cx="1355922" cy="691200"/>
      </dsp:txXfrm>
    </dsp:sp>
    <dsp:sp modelId="{7D754C0C-CF04-40BA-88D4-B6B69218437B}">
      <dsp:nvSpPr>
        <dsp:cNvPr id="0" name=""/>
        <dsp:cNvSpPr/>
      </dsp:nvSpPr>
      <dsp:spPr>
        <a:xfrm>
          <a:off x="1300614" y="74827"/>
          <a:ext cx="421273" cy="273563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1300614" y="74827"/>
        <a:ext cx="421273" cy="273563"/>
      </dsp:txXfrm>
    </dsp:sp>
    <dsp:sp modelId="{93EC0CCA-0F93-4F9F-A508-36B9B435D173}">
      <dsp:nvSpPr>
        <dsp:cNvPr id="0" name=""/>
        <dsp:cNvSpPr/>
      </dsp:nvSpPr>
      <dsp:spPr>
        <a:xfrm>
          <a:off x="1896755" y="37342"/>
          <a:ext cx="1098775" cy="522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1919 год</a:t>
          </a:r>
          <a:endParaRPr lang="ru-RU" sz="1400" b="1" kern="1200" dirty="0"/>
        </a:p>
      </dsp:txBody>
      <dsp:txXfrm>
        <a:off x="1896755" y="37342"/>
        <a:ext cx="1098775" cy="348534"/>
      </dsp:txXfrm>
    </dsp:sp>
    <dsp:sp modelId="{E3526560-1F2D-42C5-99BA-0AEB918536A9}">
      <dsp:nvSpPr>
        <dsp:cNvPr id="0" name=""/>
        <dsp:cNvSpPr/>
      </dsp:nvSpPr>
      <dsp:spPr>
        <a:xfrm>
          <a:off x="1941420" y="385876"/>
          <a:ext cx="1459547" cy="6912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Институт физического образования </a:t>
          </a:r>
          <a:endParaRPr lang="ru-RU" sz="1100" kern="1200" dirty="0"/>
        </a:p>
      </dsp:txBody>
      <dsp:txXfrm>
        <a:off x="1941420" y="385876"/>
        <a:ext cx="1459547" cy="691200"/>
      </dsp:txXfrm>
    </dsp:sp>
    <dsp:sp modelId="{36F48D04-8137-456E-AE65-5682063464F7}">
      <dsp:nvSpPr>
        <dsp:cNvPr id="0" name=""/>
        <dsp:cNvSpPr/>
      </dsp:nvSpPr>
      <dsp:spPr>
        <a:xfrm>
          <a:off x="3207198" y="74827"/>
          <a:ext cx="448733" cy="273563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3207198" y="74827"/>
        <a:ext cx="448733" cy="273563"/>
      </dsp:txXfrm>
    </dsp:sp>
    <dsp:sp modelId="{D3A32436-946F-41B4-9B5D-940CA715B103}">
      <dsp:nvSpPr>
        <dsp:cNvPr id="0" name=""/>
        <dsp:cNvSpPr/>
      </dsp:nvSpPr>
      <dsp:spPr>
        <a:xfrm>
          <a:off x="3842199" y="37342"/>
          <a:ext cx="1098775" cy="522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1930 год</a:t>
          </a:r>
          <a:endParaRPr lang="ru-RU" sz="1400" b="1" kern="1200" dirty="0"/>
        </a:p>
      </dsp:txBody>
      <dsp:txXfrm>
        <a:off x="3842199" y="37342"/>
        <a:ext cx="1098775" cy="348534"/>
      </dsp:txXfrm>
    </dsp:sp>
    <dsp:sp modelId="{10DCA61B-794F-484E-A599-CE6BE584D7A8}">
      <dsp:nvSpPr>
        <dsp:cNvPr id="0" name=""/>
        <dsp:cNvSpPr/>
      </dsp:nvSpPr>
      <dsp:spPr>
        <a:xfrm>
          <a:off x="3946752" y="385876"/>
          <a:ext cx="1339770" cy="6912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Институт физической культуры</a:t>
          </a:r>
          <a:endParaRPr lang="ru-RU" sz="1100" kern="1200" dirty="0"/>
        </a:p>
      </dsp:txBody>
      <dsp:txXfrm>
        <a:off x="3946752" y="385876"/>
        <a:ext cx="1339770" cy="691200"/>
      </dsp:txXfrm>
    </dsp:sp>
    <dsp:sp modelId="{F8255119-AD96-43A7-9D0B-0F1871A401AB}">
      <dsp:nvSpPr>
        <dsp:cNvPr id="0" name=""/>
        <dsp:cNvSpPr/>
      </dsp:nvSpPr>
      <dsp:spPr>
        <a:xfrm>
          <a:off x="5137669" y="74827"/>
          <a:ext cx="416992" cy="273563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5137669" y="74827"/>
        <a:ext cx="416992" cy="273563"/>
      </dsp:txXfrm>
    </dsp:sp>
    <dsp:sp modelId="{4C959CAC-89C9-4BA2-8BFD-6FAB1E13810E}">
      <dsp:nvSpPr>
        <dsp:cNvPr id="0" name=""/>
        <dsp:cNvSpPr/>
      </dsp:nvSpPr>
      <dsp:spPr>
        <a:xfrm>
          <a:off x="5727753" y="37342"/>
          <a:ext cx="1098775" cy="522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1994 год</a:t>
          </a:r>
          <a:endParaRPr lang="ru-RU" sz="1400" b="1" kern="1200" dirty="0"/>
        </a:p>
      </dsp:txBody>
      <dsp:txXfrm>
        <a:off x="5727753" y="37342"/>
        <a:ext cx="1098775" cy="348534"/>
      </dsp:txXfrm>
    </dsp:sp>
    <dsp:sp modelId="{DF819656-E8EC-42E4-86F2-EA3415A1B4BC}">
      <dsp:nvSpPr>
        <dsp:cNvPr id="0" name=""/>
        <dsp:cNvSpPr/>
      </dsp:nvSpPr>
      <dsp:spPr>
        <a:xfrm>
          <a:off x="5787531" y="385876"/>
          <a:ext cx="1429320" cy="6912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Академия физической культуры </a:t>
          </a:r>
          <a:endParaRPr lang="ru-RU" sz="1100" kern="1200" dirty="0"/>
        </a:p>
      </dsp:txBody>
      <dsp:txXfrm>
        <a:off x="5787531" y="385876"/>
        <a:ext cx="1429320" cy="691200"/>
      </dsp:txXfrm>
    </dsp:sp>
    <dsp:sp modelId="{A99BBE13-75FC-4342-BB44-90EDE4F508E3}">
      <dsp:nvSpPr>
        <dsp:cNvPr id="0" name=""/>
        <dsp:cNvSpPr/>
      </dsp:nvSpPr>
      <dsp:spPr>
        <a:xfrm>
          <a:off x="7034417" y="74827"/>
          <a:ext cx="440723" cy="273563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7034417" y="74827"/>
        <a:ext cx="440723" cy="273563"/>
      </dsp:txXfrm>
    </dsp:sp>
    <dsp:sp modelId="{B066B88D-3ECC-4726-8BD5-9A97E307F082}">
      <dsp:nvSpPr>
        <dsp:cNvPr id="0" name=""/>
        <dsp:cNvSpPr/>
      </dsp:nvSpPr>
      <dsp:spPr>
        <a:xfrm>
          <a:off x="7658083" y="37342"/>
          <a:ext cx="1098775" cy="522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2005 год</a:t>
          </a:r>
          <a:endParaRPr lang="ru-RU" sz="1400" b="1" kern="1200" dirty="0"/>
        </a:p>
      </dsp:txBody>
      <dsp:txXfrm>
        <a:off x="7658083" y="37342"/>
        <a:ext cx="1098775" cy="348534"/>
      </dsp:txXfrm>
    </dsp:sp>
    <dsp:sp modelId="{07465E76-4CAF-407B-B150-F3AB0FC84AEC}">
      <dsp:nvSpPr>
        <dsp:cNvPr id="0" name=""/>
        <dsp:cNvSpPr/>
      </dsp:nvSpPr>
      <dsp:spPr>
        <a:xfrm>
          <a:off x="7727289" y="360039"/>
          <a:ext cx="1416706" cy="6912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Университет  физической культуры</a:t>
          </a:r>
          <a:endParaRPr lang="ru-RU" sz="1100" kern="1200" dirty="0"/>
        </a:p>
      </dsp:txBody>
      <dsp:txXfrm>
        <a:off x="7727289" y="360039"/>
        <a:ext cx="1416706" cy="691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2B772-A9F7-417C-AEB6-462CEE345D6C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19EDF-7164-40CF-9DD8-FC6377F96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E80A-38EB-432C-A3A5-263058CA554E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E3E9-6623-4137-AA37-B3EEC8AEF07A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7742B-63C6-4478-B6CC-23EA37A934D3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105C-5346-4A7E-A0CE-9FEA2E5F8205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1E46-8B02-41CE-BAFF-29936F94B59E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6DFA-4833-4E27-94A3-9C65BA752D6D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9C36-4E09-4808-A01C-FFCC8E387592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C3F08-B506-4A9A-87B1-62E020F38816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D556-266B-44D7-944B-B6A41ECB6B83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403-5212-47F7-AA82-12D3377D09EE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9CE5-A03A-4030-9BD3-F4027DC12E2C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C0996-3F4E-4E80-B9D7-17E4B7823020}" type="datetime1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FA4B1-038C-4DA4-8332-B324F04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3.png"/><Relationship Id="rId9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28.jpe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62.jpe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user\Desktop\Фото фасад Университета\SAM_0838_stit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273753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9144000" cy="1224136"/>
          </a:xfrm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32500" lnSpcReduction="20000"/>
          </a:bodyPr>
          <a:lstStyle/>
          <a:p>
            <a:pPr>
              <a:defRPr/>
            </a:pPr>
            <a:r>
              <a:rPr lang="en-US" sz="5500" b="1" dirty="0" smtClean="0">
                <a:solidFill>
                  <a:schemeClr val="tx1"/>
                </a:solidFill>
              </a:rPr>
              <a:t>ПЕДАГОГИЧЕСКОЕ</a:t>
            </a:r>
            <a:r>
              <a:rPr lang="ru-RU" sz="5500" b="1" dirty="0" smtClean="0">
                <a:solidFill>
                  <a:schemeClr val="tx1"/>
                </a:solidFill>
              </a:rPr>
              <a:t> </a:t>
            </a:r>
            <a:r>
              <a:rPr lang="en-US" sz="5500" b="1" dirty="0" smtClean="0">
                <a:solidFill>
                  <a:schemeClr val="tx1"/>
                </a:solidFill>
              </a:rPr>
              <a:t>НАСЛЕДИЕ </a:t>
            </a:r>
            <a:endParaRPr lang="ru-RU" sz="55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5500" b="1" dirty="0" smtClean="0">
                <a:solidFill>
                  <a:schemeClr val="tx1"/>
                </a:solidFill>
              </a:rPr>
              <a:t>Петра </a:t>
            </a:r>
            <a:r>
              <a:rPr lang="en-US" sz="5500" b="1" dirty="0" smtClean="0">
                <a:solidFill>
                  <a:schemeClr val="tx1"/>
                </a:solidFill>
              </a:rPr>
              <a:t>Ф</a:t>
            </a:r>
            <a:r>
              <a:rPr lang="ru-RU" sz="5500" b="1" dirty="0" smtClean="0">
                <a:solidFill>
                  <a:schemeClr val="tx1"/>
                </a:solidFill>
              </a:rPr>
              <a:t>ранцевича</a:t>
            </a:r>
            <a:r>
              <a:rPr lang="en-US" sz="5500" b="1" dirty="0" smtClean="0">
                <a:solidFill>
                  <a:schemeClr val="tx1"/>
                </a:solidFill>
              </a:rPr>
              <a:t> Лесгафта </a:t>
            </a:r>
            <a:endParaRPr lang="ru-RU" sz="55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5500" b="1" dirty="0" smtClean="0">
                <a:solidFill>
                  <a:schemeClr val="tx1"/>
                </a:solidFill>
              </a:rPr>
              <a:t>В ОБЛАСТИ ФИЗИЧЕСКОГО ОБРАЗОВАНИЯ ДЕТЕЙ ШКОЛЬНОГО ВОЗРАСТА: </a:t>
            </a:r>
            <a:endParaRPr lang="ru-RU" sz="55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5500" b="1" dirty="0" smtClean="0">
                <a:solidFill>
                  <a:schemeClr val="tx1"/>
                </a:solidFill>
              </a:rPr>
              <a:t>ИСТОРИЯ И СОВРЕМЕННОСТЬ</a:t>
            </a:r>
            <a:endParaRPr lang="ru-RU" sz="55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Содержимое 4"/>
          <p:cNvGraphicFramePr>
            <a:graphicFrameLocks/>
          </p:cNvGraphicFramePr>
          <p:nvPr/>
        </p:nvGraphicFramePr>
        <p:xfrm>
          <a:off x="0" y="3861048"/>
          <a:ext cx="9144000" cy="1114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587727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dirty="0" smtClean="0">
                <a:latin typeface="Arial" charset="0"/>
              </a:rPr>
              <a:t>доктор педагогических наук, профессор </a:t>
            </a:r>
            <a:r>
              <a:rPr lang="ru-RU" b="1" dirty="0" smtClean="0">
                <a:latin typeface="Arial" charset="0"/>
              </a:rPr>
              <a:t>Бакулев Сергей Евгеньевич</a:t>
            </a:r>
          </a:p>
          <a:p>
            <a:pPr algn="r">
              <a:defRPr/>
            </a:pPr>
            <a:r>
              <a:rPr lang="ru-RU" dirty="0" smtClean="0">
                <a:latin typeface="Arial" charset="0"/>
              </a:rPr>
              <a:t>доктор педагогических наук, профессор </a:t>
            </a:r>
            <a:r>
              <a:rPr lang="ru-RU" b="1" dirty="0" smtClean="0">
                <a:latin typeface="Arial" charset="0"/>
              </a:rPr>
              <a:t>Таймазов Владимир Александрович</a:t>
            </a:r>
          </a:p>
          <a:p>
            <a:pPr algn="r">
              <a:defRPr/>
            </a:pPr>
            <a:r>
              <a:rPr lang="ru-RU" dirty="0" smtClean="0">
                <a:latin typeface="Arial" charset="0"/>
              </a:rPr>
              <a:t>доктор педагогических наук, профессор </a:t>
            </a:r>
            <a:r>
              <a:rPr lang="ru-RU" b="1" dirty="0" smtClean="0">
                <a:latin typeface="Arial" charset="0"/>
              </a:rPr>
              <a:t>Курамшин Юрий Федорович</a:t>
            </a:r>
          </a:p>
          <a:p>
            <a:pPr algn="r"/>
            <a:endParaRPr lang="ru-RU" b="1" dirty="0"/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8" cstate="print"/>
          <a:srcRect r="64694"/>
          <a:stretch>
            <a:fillRect/>
          </a:stretch>
        </p:blipFill>
        <p:spPr bwMode="auto">
          <a:xfrm>
            <a:off x="0" y="0"/>
            <a:ext cx="549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00034" y="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МИНИСТЕРСТВО СПОРТА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РОССИЙСКОЙ ФЕДЕРАЦИИ</a:t>
            </a:r>
          </a:p>
        </p:txBody>
      </p:sp>
      <p:pic>
        <p:nvPicPr>
          <p:cNvPr id="10" name="Рисунок 14" descr="logo_ngu_2014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0"/>
            <a:ext cx="990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010400" y="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 b="1" dirty="0"/>
              <a:t>НГУ имени П.Ф.Лесгафта, </a:t>
            </a:r>
          </a:p>
          <a:p>
            <a:r>
              <a:rPr lang="ru-RU" sz="1200" b="1" dirty="0"/>
              <a:t>Санкт- Петербург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863081" y="5157192"/>
            <a:ext cx="8280919" cy="705640"/>
            <a:chOff x="99602" y="385876"/>
            <a:chExt cx="1355922" cy="69120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99602" y="385876"/>
              <a:ext cx="1355922" cy="691200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  <a:alpha val="90000"/>
              </a:schemeClr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119847" y="406121"/>
              <a:ext cx="1315432" cy="6507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78232" numCol="1" spcCol="1270" anchor="t" anchorCtr="0">
              <a:noAutofit/>
            </a:bodyPr>
            <a:lstStyle/>
            <a:p>
              <a:pPr marL="57150" lvl="1" indent="-57150" algn="ctr" defTabSz="488950">
                <a:lnSpc>
                  <a:spcPct val="90000"/>
                </a:lnSpc>
                <a:spcBef>
                  <a:spcPct val="0"/>
                </a:spcBef>
              </a:pPr>
              <a:r>
                <a:rPr lang="ru-RU" sz="1400" b="1" dirty="0" smtClean="0">
                  <a:solidFill>
                    <a:schemeClr val="tx1"/>
                  </a:solidFill>
                </a:rPr>
                <a:t>с 2008 года -  Национальный государственный Университет физической культуры, спорта и здоровья </a:t>
              </a:r>
              <a:br>
                <a:rPr lang="ru-RU" sz="1400" b="1" dirty="0" smtClean="0">
                  <a:solidFill>
                    <a:schemeClr val="tx1"/>
                  </a:solidFill>
                </a:rPr>
              </a:br>
              <a:r>
                <a:rPr lang="ru-RU" sz="1400" b="1" dirty="0" smtClean="0">
                  <a:solidFill>
                    <a:schemeClr val="tx1"/>
                  </a:solidFill>
                </a:rPr>
                <a:t>имени П.Ф. Лесгафта, Санкт-Петербург</a:t>
              </a:r>
              <a:endParaRPr lang="ru-RU" sz="1400" kern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51520" y="5301208"/>
            <a:ext cx="440723" cy="273563"/>
            <a:chOff x="7034417" y="74827"/>
            <a:chExt cx="440723" cy="273563"/>
          </a:xfrm>
        </p:grpSpPr>
        <p:sp>
          <p:nvSpPr>
            <p:cNvPr id="18" name="Стрелка вправо 17"/>
            <p:cNvSpPr/>
            <p:nvPr/>
          </p:nvSpPr>
          <p:spPr>
            <a:xfrm>
              <a:off x="7034417" y="74827"/>
              <a:ext cx="440723" cy="27356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трелка вправо 4"/>
            <p:cNvSpPr/>
            <p:nvPr/>
          </p:nvSpPr>
          <p:spPr>
            <a:xfrm>
              <a:off x="7034417" y="129540"/>
              <a:ext cx="358654" cy="1641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100" kern="1200" dirty="0"/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boombob.ru/img/picture/Apr/22/9baac74130ad327f0d86f5819dd75c2a/3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2002234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«…Обучение по слову заставляет занимающихся создать сначала мысленный образ разучиваемого двигательного действия, а потом проверить и уточнить созданный образ при практическом выполнении действия…»</a:t>
            </a:r>
            <a:endParaRPr lang="ru-RU" sz="1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5060" name="Picture 4" descr="http://lerunmakarun.narod.ru/_42318412_kabaye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000500"/>
            <a:ext cx="3962400" cy="2857500"/>
          </a:xfrm>
          <a:prstGeom prst="rect">
            <a:avLst/>
          </a:prstGeom>
          <a:noFill/>
        </p:spPr>
      </p:pic>
      <p:pic>
        <p:nvPicPr>
          <p:cNvPr id="45062" name="Picture 6" descr="http://www.maam.ru/upload/blogs/detsad-115712-1447858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348880"/>
            <a:ext cx="3917032" cy="2611355"/>
          </a:xfrm>
          <a:prstGeom prst="rect">
            <a:avLst/>
          </a:prstGeom>
          <a:noFill/>
        </p:spPr>
      </p:pic>
      <p:pic>
        <p:nvPicPr>
          <p:cNvPr id="45064" name="Picture 8" descr="http://www.psychologos.ru/images/53e03155b9afbf737b7517a46e6fcef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06774" cy="293886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0" y="4797152"/>
            <a:ext cx="4860032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b="1" dirty="0" smtClean="0"/>
              <a:t>Впервые в России П. Ф. Лесгафт научно обосновал необходимость использования методов слова при обучении двигательным действиям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6237312"/>
            <a:ext cx="41243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Рисунок5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5" name="Рисунок 8"/>
          <p:cNvPicPr>
            <a:picLocks noChangeAspect="1"/>
          </p:cNvPicPr>
          <p:nvPr/>
        </p:nvPicPr>
        <p:blipFill>
          <a:blip r:embed="rId3" cstate="print"/>
          <a:srcRect r="64694"/>
          <a:stretch>
            <a:fillRect/>
          </a:stretch>
        </p:blipFill>
        <p:spPr bwMode="auto">
          <a:xfrm>
            <a:off x="260350" y="6103938"/>
            <a:ext cx="549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914400" y="61722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МИНИСТЕРСТВО СПОРТА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РОССИЙСКОЙ ФЕДЕРАЦИИ</a:t>
            </a:r>
          </a:p>
        </p:txBody>
      </p:sp>
      <p:pic>
        <p:nvPicPr>
          <p:cNvPr id="13317" name="Рисунок 14" descr="logo_ngu_201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6248400"/>
            <a:ext cx="990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4419600" y="6172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 b="1" dirty="0"/>
              <a:t>НГУ имени П.Ф.Лесгафта, </a:t>
            </a:r>
          </a:p>
          <a:p>
            <a:r>
              <a:rPr lang="ru-RU" sz="1200" b="1" dirty="0"/>
              <a:t>Санкт- Петербург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179512" y="908720"/>
            <a:ext cx="8628928" cy="4607847"/>
          </a:xfrm>
          <a:prstGeom prst="rect">
            <a:avLst/>
          </a:prstGeom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819400" y="2133600"/>
            <a:ext cx="4648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sz="1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6626" name="Picture 2" descr="http://dokak.ru/uploads/posts/2013-03-14/image_26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0"/>
            <a:ext cx="1907704" cy="1740781"/>
          </a:xfrm>
          <a:prstGeom prst="rect">
            <a:avLst/>
          </a:prstGeom>
          <a:noFill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32656"/>
            <a:ext cx="2393008" cy="339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2852936"/>
            <a:ext cx="2304256" cy="320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908720"/>
            <a:ext cx="2945532" cy="203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2132856"/>
            <a:ext cx="3086785" cy="197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6056" y="3645024"/>
            <a:ext cx="2643434" cy="196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 descr="http://lesgaft.spb.ru/sites/default/files//styles/large/public/field/image/05_0.jpg?itok=Ms8-H3Z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6482" y="5152988"/>
            <a:ext cx="2557518" cy="170501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Рисунок5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8"/>
          <p:cNvPicPr>
            <a:picLocks noChangeAspect="1"/>
          </p:cNvPicPr>
          <p:nvPr/>
        </p:nvPicPr>
        <p:blipFill>
          <a:blip r:embed="rId3" cstate="print"/>
          <a:srcRect r="64694"/>
          <a:stretch>
            <a:fillRect/>
          </a:stretch>
        </p:blipFill>
        <p:spPr bwMode="auto">
          <a:xfrm>
            <a:off x="260350" y="6103938"/>
            <a:ext cx="549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914400" y="61722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200" b="1">
                <a:latin typeface="Times New Roman" pitchFamily="18" charset="0"/>
              </a:rPr>
              <a:t>МИНИСТЕРСТВО СПОРТА</a:t>
            </a:r>
          </a:p>
          <a:p>
            <a:pPr algn="ctr">
              <a:spcBef>
                <a:spcPct val="20000"/>
              </a:spcBef>
            </a:pPr>
            <a:r>
              <a:rPr lang="ru-RU" sz="1200" b="1">
                <a:latin typeface="Times New Roman" pitchFamily="18" charset="0"/>
              </a:rPr>
              <a:t>РОССИЙСКОЙ ФЕДЕРАЦИИ</a:t>
            </a:r>
          </a:p>
        </p:txBody>
      </p:sp>
      <p:pic>
        <p:nvPicPr>
          <p:cNvPr id="28677" name="Рисунок 14" descr="logo_ngu_201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6248400"/>
            <a:ext cx="990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4419600" y="6172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НГУ имени П.Ф.Лесгафта, </a:t>
            </a:r>
          </a:p>
          <a:p>
            <a:r>
              <a:rPr lang="ru-RU" sz="1200" b="1"/>
              <a:t>Санкт- Петербург</a:t>
            </a:r>
          </a:p>
        </p:txBody>
      </p:sp>
      <p:pic>
        <p:nvPicPr>
          <p:cNvPr id="28679" name="Picture 9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643314"/>
            <a:ext cx="4000528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857232"/>
            <a:ext cx="3824256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071678"/>
            <a:ext cx="3801307" cy="264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3500439"/>
            <a:ext cx="396767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28" y="714356"/>
            <a:ext cx="3925275" cy="244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Тренерские и педагогические кадры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НГУ имени П.Ф.Лесгафта, Санкт- Петербург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2132856"/>
            <a:ext cx="3801307" cy="264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Рисунок5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9269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Тренерские и педагогические кадры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/>
              <a:t>НГУ имени П.Ф.Лесгафта, Санкт- Петербург</a:t>
            </a:r>
            <a:br>
              <a:rPr lang="ru-RU" sz="2400" b="1" dirty="0" smtClean="0"/>
            </a:br>
            <a:endParaRPr lang="ru-RU" sz="2400" b="1" dirty="0" smtClean="0">
              <a:solidFill>
                <a:schemeClr val="tx1"/>
              </a:solidFill>
            </a:endParaRPr>
          </a:p>
        </p:txBody>
      </p:sp>
      <p:pic>
        <p:nvPicPr>
          <p:cNvPr id="24579" name="Рисунок 8"/>
          <p:cNvPicPr>
            <a:picLocks noChangeAspect="1"/>
          </p:cNvPicPr>
          <p:nvPr/>
        </p:nvPicPr>
        <p:blipFill>
          <a:blip r:embed="rId3" cstate="print"/>
          <a:srcRect r="64694"/>
          <a:stretch>
            <a:fillRect/>
          </a:stretch>
        </p:blipFill>
        <p:spPr bwMode="auto">
          <a:xfrm>
            <a:off x="827584" y="6218238"/>
            <a:ext cx="549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1259632" y="6165304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МИНИСТЕРСТВО СПОРТА</a:t>
            </a:r>
          </a:p>
          <a:p>
            <a:pPr algn="ctr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РОССИЙСКОЙ ФЕДЕРАЦИИ</a:t>
            </a:r>
          </a:p>
        </p:txBody>
      </p:sp>
      <p:pic>
        <p:nvPicPr>
          <p:cNvPr id="24581" name="Рисунок 14" descr="logo_ngu_201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6237312"/>
            <a:ext cx="990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4860032" y="616530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/>
              <a:t>НГУ имени П.Ф.Лесгафта, </a:t>
            </a:r>
          </a:p>
          <a:p>
            <a:r>
              <a:rPr lang="ru-RU" sz="1200" b="1" dirty="0"/>
              <a:t>Санкт- Петербург</a:t>
            </a:r>
          </a:p>
        </p:txBody>
      </p:sp>
      <p:pic>
        <p:nvPicPr>
          <p:cNvPr id="24583" name="Picture 8" descr="C:\Documents and Settings\НовиковаНВ\Рабочий стол\БАКУЛЕВ\sam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9544" y="2276872"/>
            <a:ext cx="278445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НовиковаНВ\Рабочий стол\БАКУЛЕВ\image_3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692696"/>
            <a:ext cx="1382707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692696"/>
            <a:ext cx="901347" cy="146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 descr="C:\Documents and Settings\НовиковаНВ\Рабочий стол\БАКУЛЕВ\rep_104_059_2_jpg_450x270_crop_q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692696"/>
            <a:ext cx="2171070" cy="146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9" descr="http://wrestling.com.ua/images/articles/news/2013-09/f_686275495137906899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692696"/>
            <a:ext cx="2120539" cy="1540336"/>
          </a:xfrm>
          <a:prstGeom prst="rect">
            <a:avLst/>
          </a:prstGeom>
          <a:noFill/>
        </p:spPr>
      </p:pic>
      <p:pic>
        <p:nvPicPr>
          <p:cNvPr id="819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2204864"/>
            <a:ext cx="2030814" cy="145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0" name="Picture 2" descr="http://www.skisport.ru/upload/iblock/61d/61d5ac14c72e8b090137184549f6f83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4293096"/>
            <a:ext cx="1763688" cy="2371857"/>
          </a:xfrm>
          <a:prstGeom prst="rect">
            <a:avLst/>
          </a:prstGeom>
          <a:noFill/>
        </p:spPr>
      </p:pic>
      <p:pic>
        <p:nvPicPr>
          <p:cNvPr id="19" name="Picture 12" descr="http://lesgaft.spb.ru/sites/default/files//styles/large/public/field/image/376.jpg?itok=eTlW825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9792" y="692696"/>
            <a:ext cx="925811" cy="1440188"/>
          </a:xfrm>
          <a:prstGeom prst="rect">
            <a:avLst/>
          </a:prstGeom>
          <a:noFill/>
        </p:spPr>
      </p:pic>
      <p:pic>
        <p:nvPicPr>
          <p:cNvPr id="48134" name="Picture 6" descr="http://lesgaft.spb.ru/sites/default/files/resize/remote/70546b7c2dcf2ba1e8f66e877f77a22f-600x38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67744" y="2204864"/>
            <a:ext cx="4610943" cy="2989428"/>
          </a:xfrm>
          <a:prstGeom prst="rect">
            <a:avLst/>
          </a:prstGeom>
          <a:noFill/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87824" y="4797152"/>
            <a:ext cx="1706116" cy="131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depsport.gov35.ru/sites/default/files/styles/300px/public/attachment/image04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528" y="3429000"/>
            <a:ext cx="1428750" cy="1905000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60032" y="4581128"/>
            <a:ext cx="2047890" cy="162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 descr="http://fb.ru/misc/i/gallery/19511/38781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99592" y="4869160"/>
            <a:ext cx="1895853" cy="129614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Рисунок5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9269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Тренерские и педагогические кадры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/>
              <a:t>НГУ имени П.Ф.Лесгафта, Санкт- Петербург</a:t>
            </a:r>
            <a:br>
              <a:rPr lang="ru-RU" sz="2400" b="1" dirty="0" smtClean="0"/>
            </a:br>
            <a:endParaRPr lang="ru-RU" sz="2400" b="1" dirty="0" smtClean="0">
              <a:solidFill>
                <a:schemeClr val="tx1"/>
              </a:solidFill>
            </a:endParaRPr>
          </a:p>
        </p:txBody>
      </p:sp>
      <p:pic>
        <p:nvPicPr>
          <p:cNvPr id="24579" name="Рисунок 8"/>
          <p:cNvPicPr>
            <a:picLocks noChangeAspect="1"/>
          </p:cNvPicPr>
          <p:nvPr/>
        </p:nvPicPr>
        <p:blipFill>
          <a:blip r:embed="rId3" cstate="print"/>
          <a:srcRect r="64694"/>
          <a:stretch>
            <a:fillRect/>
          </a:stretch>
        </p:blipFill>
        <p:spPr bwMode="auto">
          <a:xfrm>
            <a:off x="260350" y="6103938"/>
            <a:ext cx="549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914400" y="61722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200" b="1">
                <a:latin typeface="Times New Roman" pitchFamily="18" charset="0"/>
              </a:rPr>
              <a:t>МИНИСТЕРСТВО СПОРТА</a:t>
            </a:r>
          </a:p>
          <a:p>
            <a:pPr algn="ctr">
              <a:spcBef>
                <a:spcPct val="20000"/>
              </a:spcBef>
            </a:pPr>
            <a:r>
              <a:rPr lang="ru-RU" sz="1200" b="1">
                <a:latin typeface="Times New Roman" pitchFamily="18" charset="0"/>
              </a:rPr>
              <a:t>РОССИЙСКОЙ ФЕДЕРАЦИИ</a:t>
            </a:r>
          </a:p>
        </p:txBody>
      </p:sp>
      <p:pic>
        <p:nvPicPr>
          <p:cNvPr id="24581" name="Рисунок 14" descr="logo_ngu_201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6248400"/>
            <a:ext cx="990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4419600" y="6172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/>
              <a:t>НГУ имени П.Ф.Лесгафта, </a:t>
            </a:r>
          </a:p>
          <a:p>
            <a:r>
              <a:rPr lang="ru-RU" sz="1200" b="1" dirty="0"/>
              <a:t>Санкт- Петербург</a:t>
            </a:r>
          </a:p>
        </p:txBody>
      </p:sp>
      <p:pic>
        <p:nvPicPr>
          <p:cNvPr id="81927" name="Picture 7" descr="http://cdn11.img22.ria.ru/images/106218/25/10621825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692696"/>
            <a:ext cx="3444333" cy="2571768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284984"/>
            <a:ext cx="3793296" cy="252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620688"/>
            <a:ext cx="2987823" cy="264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Рисунок5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1825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Студенты </a:t>
            </a:r>
            <a:r>
              <a:rPr lang="ru-RU" sz="2800" b="1" dirty="0" smtClean="0"/>
              <a:t>НГУ имени П.Ф.Лесгафта, Санкт- Петербург</a:t>
            </a:r>
            <a:endParaRPr lang="ru-RU" sz="2800" b="1" dirty="0" smtClean="0">
              <a:solidFill>
                <a:schemeClr val="tx1"/>
              </a:solidFill>
            </a:endParaRPr>
          </a:p>
        </p:txBody>
      </p:sp>
      <p:pic>
        <p:nvPicPr>
          <p:cNvPr id="26627" name="Рисунок 8"/>
          <p:cNvPicPr>
            <a:picLocks noChangeAspect="1"/>
          </p:cNvPicPr>
          <p:nvPr/>
        </p:nvPicPr>
        <p:blipFill>
          <a:blip r:embed="rId3" cstate="print"/>
          <a:srcRect r="64694"/>
          <a:stretch>
            <a:fillRect/>
          </a:stretch>
        </p:blipFill>
        <p:spPr bwMode="auto">
          <a:xfrm>
            <a:off x="260350" y="6103938"/>
            <a:ext cx="549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914400" y="61722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200" b="1">
                <a:latin typeface="Times New Roman" pitchFamily="18" charset="0"/>
              </a:rPr>
              <a:t>МИНИСТЕРСТВО СПОРТА</a:t>
            </a:r>
          </a:p>
          <a:p>
            <a:pPr algn="ctr">
              <a:spcBef>
                <a:spcPct val="20000"/>
              </a:spcBef>
            </a:pPr>
            <a:r>
              <a:rPr lang="ru-RU" sz="1200" b="1">
                <a:latin typeface="Times New Roman" pitchFamily="18" charset="0"/>
              </a:rPr>
              <a:t>РОССИЙСКОЙ ФЕДЕРАЦИИ</a:t>
            </a:r>
          </a:p>
        </p:txBody>
      </p:sp>
      <p:pic>
        <p:nvPicPr>
          <p:cNvPr id="26629" name="Рисунок 14" descr="logo_ngu_201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6248400"/>
            <a:ext cx="990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4419600" y="6172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НГУ имени П.Ф.Лесгафта, </a:t>
            </a:r>
          </a:p>
          <a:p>
            <a:r>
              <a:rPr lang="ru-RU" sz="1200" b="1"/>
              <a:t>Санкт- Петербург</a:t>
            </a:r>
          </a:p>
        </p:txBody>
      </p:sp>
      <p:pic>
        <p:nvPicPr>
          <p:cNvPr id="26631" name="Picture 2" descr="C:\Documents and Settings\НовиковаНВ\Рабочий стол\БАКУЛЕВ\IMG_1179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611500"/>
            <a:ext cx="2234208" cy="156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80728"/>
            <a:ext cx="234007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642918"/>
            <a:ext cx="20764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653136"/>
            <a:ext cx="23258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836712"/>
            <a:ext cx="1614484" cy="208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1268760"/>
            <a:ext cx="1514472" cy="200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9992" y="306896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Содержимое 4" descr="https://pp.vk.me/c631322/v631322848/19f5/xaqUEzt9ClU.jp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81128"/>
            <a:ext cx="2272587" cy="140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C:\Documents and Settings\НовиковаНВ\Рабочий стол\БАКУЛЕВ\3184-64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60232" y="3140968"/>
            <a:ext cx="1907703" cy="143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852936"/>
            <a:ext cx="4164401" cy="163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Рисунок5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8"/>
          <p:cNvPicPr>
            <a:picLocks noChangeAspect="1"/>
          </p:cNvPicPr>
          <p:nvPr/>
        </p:nvPicPr>
        <p:blipFill>
          <a:blip r:embed="rId3" cstate="print"/>
          <a:srcRect r="64694"/>
          <a:stretch>
            <a:fillRect/>
          </a:stretch>
        </p:blipFill>
        <p:spPr bwMode="auto">
          <a:xfrm>
            <a:off x="260350" y="6103938"/>
            <a:ext cx="549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914400" y="61722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МИНИСТЕРСТВО СПОРТА</a:t>
            </a:r>
          </a:p>
          <a:p>
            <a:pPr algn="ctr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РОССИЙСКОЙ ФЕДЕРАЦИИ</a:t>
            </a:r>
          </a:p>
        </p:txBody>
      </p:sp>
      <p:pic>
        <p:nvPicPr>
          <p:cNvPr id="30726" name="Рисунок 14" descr="logo_ngu_201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6248400"/>
            <a:ext cx="990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4419600" y="6172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/>
              <a:t>НГУ имени П.Ф.Лесгафта, </a:t>
            </a:r>
          </a:p>
          <a:p>
            <a:r>
              <a:rPr lang="ru-RU" sz="1200" b="1" dirty="0"/>
              <a:t>Санкт- Петербург</a:t>
            </a:r>
          </a:p>
        </p:txBody>
      </p:sp>
      <p:pic>
        <p:nvPicPr>
          <p:cNvPr id="30729" name="Picture 12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93096"/>
            <a:ext cx="2580456" cy="174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293096"/>
            <a:ext cx="2850347" cy="183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basseyn-ngu-im-pf-lesgafta-349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9317" y="4221088"/>
            <a:ext cx="2724683" cy="183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0" descr="2 Рисунок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1484784"/>
            <a:ext cx="7236296" cy="265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D:\Users\user\Desktop\справочник на китайском\Учебно_тренировочный центр в Кавголов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188640"/>
            <a:ext cx="2786533" cy="1872208"/>
          </a:xfrm>
          <a:prstGeom prst="rect">
            <a:avLst/>
          </a:prstGeom>
          <a:noFill/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045662" y="1700808"/>
            <a:ext cx="17241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УТЦ «</a:t>
            </a:r>
            <a:r>
              <a:rPr lang="ru-RU" sz="1600" b="1" dirty="0" err="1" smtClean="0">
                <a:solidFill>
                  <a:schemeClr val="bg1"/>
                </a:solidFill>
              </a:rPr>
              <a:t>Кавголово</a:t>
            </a:r>
            <a:r>
              <a:rPr lang="ru-RU" sz="1600" b="1" dirty="0" smtClean="0">
                <a:solidFill>
                  <a:schemeClr val="bg1"/>
                </a:solidFill>
              </a:rPr>
              <a:t>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755576" y="5085184"/>
            <a:ext cx="2160240" cy="447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Манеж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НГУ им. П.Ф. Лесгафта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491880" y="5157192"/>
            <a:ext cx="2592288" cy="550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Стадион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им.Д.П.Пугачева-Ионова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519862" y="5157192"/>
            <a:ext cx="26241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Бассейн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НГУ </a:t>
            </a:r>
            <a:r>
              <a:rPr lang="ru-RU" sz="1600" b="1" dirty="0" err="1">
                <a:solidFill>
                  <a:schemeClr val="bg1"/>
                </a:solidFill>
              </a:rPr>
              <a:t>им.П.Ф.Лесгафта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188640"/>
            <a:ext cx="268744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4"/>
          <p:cNvSpPr txBox="1">
            <a:spLocks noChangeArrowheads="1"/>
          </p:cNvSpPr>
          <p:nvPr/>
        </p:nvSpPr>
        <p:spPr>
          <a:xfrm>
            <a:off x="395536" y="1340768"/>
            <a:ext cx="2160240" cy="447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Гребная база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НГУ им. П.Ф. Лесгафта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1655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8"/>
          <p:cNvPicPr>
            <a:picLocks noChangeAspect="1"/>
          </p:cNvPicPr>
          <p:nvPr/>
        </p:nvPicPr>
        <p:blipFill>
          <a:blip r:embed="rId3" cstate="print"/>
          <a:srcRect r="64694"/>
          <a:stretch>
            <a:fillRect/>
          </a:stretch>
        </p:blipFill>
        <p:spPr bwMode="auto">
          <a:xfrm>
            <a:off x="260350" y="6103938"/>
            <a:ext cx="549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14400" y="61722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МИНИСТЕРСТВО СПОРТА</a:t>
            </a:r>
          </a:p>
          <a:p>
            <a:pPr algn="ctr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РОССИЙСКОЙ ФЕДЕРАЦИИ</a:t>
            </a:r>
          </a:p>
        </p:txBody>
      </p:sp>
      <p:pic>
        <p:nvPicPr>
          <p:cNvPr id="6" name="Рисунок 14" descr="logo_ngu_201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6215082"/>
            <a:ext cx="990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419600" y="6172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/>
              <a:t>НГУ имени П.Ф.Лесгафта, </a:t>
            </a:r>
          </a:p>
          <a:p>
            <a:r>
              <a:rPr lang="ru-RU" sz="1200" b="1" dirty="0"/>
              <a:t>Санкт- Петербург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oombob.ru/img/picture/Apr/22/9baac74130ad327f0d86f5819dd75c2a/3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БЛАГОДАРЮ </a:t>
            </a:r>
            <a:br>
              <a:rPr lang="ru-RU" sz="5400" b="1" dirty="0" smtClean="0"/>
            </a:br>
            <a:r>
              <a:rPr lang="ru-RU" sz="5400" b="1" dirty="0" smtClean="0"/>
              <a:t>ЗА ВНИМАНИЕ!</a:t>
            </a:r>
            <a:endParaRPr lang="ru-RU" sz="5400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6021288"/>
            <a:ext cx="6120680" cy="59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57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86800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/>
              <a:t>ТЕОРЕТИЧЕСКИЕ ПОЛОЖЕНИЯ, КОТОРЫЕ ЛЕГЛИ В ОСНОВУ СИСТЕМЫ ОБРАЗОВАНИЯ П.Ф. ЛЕСГАФТА</a:t>
            </a:r>
            <a:endParaRPr lang="ru-RU" b="1" dirty="0"/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0" y="1772817"/>
            <a:ext cx="9144000" cy="46085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100" b="1" dirty="0" smtClean="0"/>
              <a:t>представления об «идеально нормальном» типе человека с гармоническим развитием всех его способностей, не только умственных, но и физических;</a:t>
            </a:r>
          </a:p>
          <a:p>
            <a:pPr>
              <a:buFont typeface="Wingdings" pitchFamily="2" charset="2"/>
              <a:buChar char="§"/>
            </a:pPr>
            <a:r>
              <a:rPr lang="ru-RU" sz="2100" b="1" dirty="0" smtClean="0"/>
              <a:t>положение о целостности и единстве физических и психических процессов в организме человека во время мышечной деятельности;</a:t>
            </a:r>
          </a:p>
          <a:p>
            <a:pPr>
              <a:buFont typeface="Wingdings" pitchFamily="2" charset="2"/>
              <a:buChar char="§"/>
            </a:pPr>
            <a:r>
              <a:rPr lang="ru-RU" sz="2100" b="1" dirty="0" smtClean="0"/>
              <a:t>признание в качестве общей цели образования подрастающего поколения «гармонического всестороннего развития деятельности человеческого организма»;</a:t>
            </a:r>
          </a:p>
          <a:p>
            <a:pPr>
              <a:buFont typeface="Wingdings" pitchFamily="2" charset="2"/>
              <a:buChar char="§"/>
            </a:pPr>
            <a:r>
              <a:rPr lang="ru-RU" sz="2100" b="1" dirty="0" smtClean="0"/>
              <a:t>отрицание наследственной обреченности в развитии человека и утверждение решающей роли среды и воспитания;</a:t>
            </a:r>
          </a:p>
          <a:p>
            <a:pPr>
              <a:buFont typeface="Wingdings" pitchFamily="2" charset="2"/>
              <a:buChar char="§"/>
            </a:pPr>
            <a:r>
              <a:rPr lang="ru-RU" sz="2100" b="1" dirty="0" smtClean="0"/>
              <a:t>утверждение, что в основе физического и умственного развития лежит закон упражнения как один из объективных факторов совершенствования физических и психических способностей человека.</a:t>
            </a:r>
          </a:p>
          <a:p>
            <a:pPr>
              <a:buFont typeface="Wingdings" pitchFamily="2" charset="2"/>
              <a:buChar char="§"/>
            </a:pPr>
            <a:endParaRPr lang="ru-RU" sz="2100" b="1" dirty="0" smtClean="0"/>
          </a:p>
          <a:p>
            <a:endParaRPr lang="ru-RU" sz="2100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419850"/>
            <a:ext cx="6381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oombob.ru/img/picture/Apr/22/9baac74130ad327f0d86f5819dd75c2a/3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48" y="332656"/>
            <a:ext cx="4654352" cy="838200"/>
          </a:xfrm>
        </p:spPr>
        <p:txBody>
          <a:bodyPr/>
          <a:lstStyle/>
          <a:p>
            <a:pPr algn="ctr">
              <a:defRPr/>
            </a:pPr>
            <a:r>
              <a:rPr lang="ru-RU" b="1" dirty="0">
                <a:effectLst/>
              </a:rPr>
              <a:t>Закон </a:t>
            </a:r>
            <a:r>
              <a:rPr lang="ru-RU" b="1" dirty="0" smtClean="0">
                <a:effectLst/>
              </a:rPr>
              <a:t>гармонии</a:t>
            </a:r>
            <a:endParaRPr lang="ru-RU" b="1" dirty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Font typeface="Wingdings 2" pitchFamily="18" charset="2"/>
              <a:buNone/>
            </a:pPr>
            <a:r>
              <a:rPr lang="ru-RU" dirty="0" smtClean="0"/>
              <a:t>«… только при гармоническом развитии всех органов организм человека в состоянии совершенствоваться и производить работу при наименьшей затрате материала и сил» </a:t>
            </a: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  <a:p>
            <a:pPr marL="0" indent="0">
              <a:buFont typeface="Wingdings 2" pitchFamily="18" charset="2"/>
              <a:buNone/>
            </a:pPr>
            <a:r>
              <a:rPr lang="ru-RU" dirty="0" smtClean="0"/>
              <a:t>(</a:t>
            </a:r>
            <a:r>
              <a:rPr lang="ru-RU" sz="2400" dirty="0" smtClean="0"/>
              <a:t>из «Руководства по физическому образованию детей школьного возраста. Часть 1», с. 261</a:t>
            </a:r>
            <a:r>
              <a:rPr lang="ru-RU" dirty="0" smtClean="0"/>
              <a:t>)</a:t>
            </a:r>
          </a:p>
        </p:txBody>
      </p:sp>
      <p:pic>
        <p:nvPicPr>
          <p:cNvPr id="4" name="Picture 2" descr="http://spo.1september.ru/2008/03/1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424256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309320"/>
            <a:ext cx="41243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oombob.ru/img/picture/Apr/22/9baac74130ad327f0d86f5819dd75c2a/3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5672" y="188640"/>
            <a:ext cx="4438328" cy="141277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 smtClean="0"/>
              <a:t>Закон последовательности и постепенности</a:t>
            </a:r>
            <a:endParaRPr lang="ru-RU" sz="3600" b="1" dirty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4572000" y="1988840"/>
            <a:ext cx="41148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Font typeface="Wingdings 2" pitchFamily="18" charset="2"/>
              <a:buNone/>
            </a:pPr>
            <a:r>
              <a:rPr lang="ru-RU" dirty="0" smtClean="0"/>
              <a:t>«Деятельность всех органов человеческого тела, а вместе с этим форма и объем их увеличивается, если они постепенно и последовательно возбуждаются к этому и если приход всех составных частей органов соответствует расходу... </a:t>
            </a:r>
          </a:p>
          <a:p>
            <a:pPr marL="0" indent="0">
              <a:buFont typeface="Wingdings 2" pitchFamily="18" charset="2"/>
              <a:buNone/>
            </a:pPr>
            <a:r>
              <a:rPr lang="ru-RU" dirty="0" smtClean="0"/>
              <a:t>Все, что упражняется, то развивается и совершенствуется, что не упражняется, то распадается и разрушается» </a:t>
            </a: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  <a:p>
            <a:pPr marL="0" indent="0">
              <a:buFont typeface="Wingdings 2" pitchFamily="18" charset="2"/>
              <a:buNone/>
            </a:pPr>
            <a:r>
              <a:rPr lang="ru-RU" dirty="0" smtClean="0"/>
              <a:t>(</a:t>
            </a:r>
            <a:r>
              <a:rPr lang="ru-RU" sz="2800" dirty="0" smtClean="0"/>
              <a:t>из «Руководства по физическому образованию детей школьного возраста. Часть 1», с. 261</a:t>
            </a:r>
            <a:r>
              <a:rPr lang="ru-RU" dirty="0" smtClean="0"/>
              <a:t>)</a:t>
            </a:r>
          </a:p>
        </p:txBody>
      </p:sp>
      <p:pic>
        <p:nvPicPr>
          <p:cNvPr id="4" name="Picture 2" descr="http://spo.1september.ru/2008/03/1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424256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1243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boombob.ru/img/picture/Apr/22/9baac74130ad327f0d86f5819dd75c2a/3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 descr="http://www.mgfso.ru/sites/default/files/Sports_gimnys/sok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596"/>
            <a:ext cx="2304255" cy="1865531"/>
          </a:xfrm>
          <a:prstGeom prst="rect">
            <a:avLst/>
          </a:prstGeom>
          <a:noFill/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2771800" y="692696"/>
            <a:ext cx="6372200" cy="6480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СОКОЛЬСКАЯ ГИМНАСТИКА (М.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Тырш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XIX в.)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27784" y="3212976"/>
            <a:ext cx="6516216" cy="57606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ШВЕДСКАЯ ГИМНАСТИКА (XIX в. П.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Линг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Я.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Линг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331640" y="4437112"/>
            <a:ext cx="4932040" cy="504056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ФРАНЦУЗСКАЯ СИСТЕМА (Ж. ЭБЕР)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716016" y="5373216"/>
            <a:ext cx="4427984" cy="1224136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ИНДИВИДУАЛЬНЫЕ ГИМНАСТИЧЕСКИЕ СИСТЕМЫ Мюллера, Анохина,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Прошека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и других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331640" y="1988840"/>
            <a:ext cx="6048672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НЕМЕЦКАЯ ГИМНАСТИКА (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турнен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Ф.Л. Янг) </a:t>
            </a:r>
          </a:p>
        </p:txBody>
      </p:sp>
      <p:pic>
        <p:nvPicPr>
          <p:cNvPr id="1028" name="Picture 4" descr="http://www.vnikitskom.ru/antique/images/lots-new/55/51-109-1860-5-C4056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124744"/>
            <a:ext cx="1403648" cy="1890581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492896"/>
            <a:ext cx="2065784" cy="185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://i2.wp.com/oteatre.info/wp-content/uploads/2013/10/gracii_helerau.jpg?resize=185%2C1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717032"/>
            <a:ext cx="1762125" cy="1714500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69160"/>
            <a:ext cx="3657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5562600"/>
            <a:ext cx="17145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http://4.bp.blogspot.com/-c-LECVLi_ps/UhNmdyrWCzI/AAAAAAAAFoI/Y_w4hHROA1o/s1600/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5076499"/>
            <a:ext cx="1293418" cy="1781501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0"/>
            <a:ext cx="41243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boombob.ru/img/picture/Apr/22/9baac74130ad327f0d86f5819dd75c2a/3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026" name="Picture 2" descr="http://www.mgfso.ru/sites/default/files/Sports_gimnys/sok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2304255" cy="1865531"/>
          </a:xfrm>
          <a:prstGeom prst="rect">
            <a:avLst/>
          </a:prstGeom>
          <a:noFill/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2483768" y="692696"/>
            <a:ext cx="6480720" cy="93610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СОКОЛЬСКАЯ ГИМНАСТИКА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855 учебных заведений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99792" y="5229200"/>
            <a:ext cx="3635896" cy="93610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ШВЕДСКАЯ ГИМНАСТИКА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400" dirty="0" smtClean="0"/>
              <a:t>296 учебных заведений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499992" y="5373216"/>
            <a:ext cx="4644008" cy="122413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3D03C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797152"/>
            <a:ext cx="2065784" cy="185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92896"/>
            <a:ext cx="40005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4139952" y="2924944"/>
            <a:ext cx="4824536" cy="129614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ПЕДАГОГИЧЕСКАЯ СИСТЕМА ЛЕСГАФТА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400" dirty="0" smtClean="0"/>
              <a:t>405 учебных заведений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9675" y="0"/>
            <a:ext cx="41243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8" name="Picture 4" descr="https://im0-tub-ru.yandex.net/i?id=ecf3806685c5a91ecf1720a5cb9ce2da&amp;n=33&amp;h=215&amp;w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964488" cy="61926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686800" cy="92211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Основные целевые установки системы физического образования П.Ф. Лесгафта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0" y="3861048"/>
            <a:ext cx="4845224" cy="27977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научить «…сознательно производить наибольшую физическую работу или действовать изящно и энергично»;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научить «… сознательно управлять своими движениями»;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содействовать «укреплению оздоровления организма»;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развивать «формы тела и увеличивать физические силы организма занимающихся»;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развивать органы чувств;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воспитывать умственные, нравственные, волевые и эстетические качества личности.</a:t>
            </a: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0" y="0"/>
            <a:ext cx="6381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419600" y="6172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 b="1" dirty="0"/>
              <a:t>НГУ имени П.Ф.Лесгафта, </a:t>
            </a:r>
          </a:p>
          <a:p>
            <a:r>
              <a:rPr lang="ru-RU" sz="1200" b="1" dirty="0"/>
              <a:t>Санкт- Петербург</a:t>
            </a:r>
          </a:p>
        </p:txBody>
      </p:sp>
      <p:pic>
        <p:nvPicPr>
          <p:cNvPr id="31748" name="Рисунок 14" descr="logo_ngu_201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6248400"/>
            <a:ext cx="990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8"/>
          <p:cNvPicPr>
            <a:picLocks noChangeAspect="1"/>
          </p:cNvPicPr>
          <p:nvPr/>
        </p:nvPicPr>
        <p:blipFill>
          <a:blip r:embed="rId4" cstate="print"/>
          <a:srcRect r="64694"/>
          <a:stretch>
            <a:fillRect/>
          </a:stretch>
        </p:blipFill>
        <p:spPr bwMode="auto">
          <a:xfrm>
            <a:off x="260350" y="6103938"/>
            <a:ext cx="549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914400" y="61722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МИНИСТЕРСТВО СПОРТА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РОССИЙСКОЙ ФЕДЕРАЦИИ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810000" y="0"/>
            <a:ext cx="25680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A4B1-038C-4DA4-8332-B324F0472717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7650" name="Picture 2" descr="http://vvsport.shpl.ru/imagesport/vsp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20688"/>
            <a:ext cx="2476500" cy="3810000"/>
          </a:xfrm>
          <a:prstGeom prst="rect">
            <a:avLst/>
          </a:prstGeom>
          <a:noFill/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0"/>
            <a:ext cx="22669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 descr="http://pochitaem.pp.ru/jevllnt/marketing_bez_byudzheta_skachat_pdf_besplatno_8882_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2276872"/>
            <a:ext cx="225742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http://ununrob.zzz.com.ua/qfekikidja/img888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260648"/>
            <a:ext cx="2171353" cy="3295085"/>
          </a:xfrm>
          <a:prstGeom prst="rect">
            <a:avLst/>
          </a:prstGeom>
          <a:noFill/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1988840"/>
            <a:ext cx="27813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1775" y="3838575"/>
            <a:ext cx="25622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oombob.ru/img/picture/Apr/22/9baac74130ad327f0d86f5819dd75c2a/3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0" y="3573016"/>
            <a:ext cx="4788024" cy="2592288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Wingdings 2" pitchFamily="18" charset="2"/>
              <a:buNone/>
            </a:pPr>
            <a:r>
              <a:rPr lang="ru-RU" b="1" dirty="0" smtClean="0"/>
              <a:t>«…при выборе физических упражнений следует опираться не на внешние признаки физических упражнений или условия их организации, а на педагогические задачи…» </a:t>
            </a:r>
          </a:p>
          <a:p>
            <a:pPr marL="0" indent="0">
              <a:buFont typeface="Wingdings 2" pitchFamily="18" charset="2"/>
              <a:buNone/>
            </a:pPr>
            <a:r>
              <a:rPr lang="ru-RU" dirty="0" smtClean="0"/>
              <a:t>(</a:t>
            </a:r>
            <a:r>
              <a:rPr lang="ru-RU" sz="2800" dirty="0" smtClean="0"/>
              <a:t>из «Руководства по физическому образованию детей школьного возраста. Часть 1»</a:t>
            </a:r>
            <a:r>
              <a:rPr lang="ru-RU" dirty="0" smtClean="0"/>
              <a:t>)</a:t>
            </a:r>
          </a:p>
        </p:txBody>
      </p:sp>
      <p:pic>
        <p:nvPicPr>
          <p:cNvPr id="4" name="Picture 2" descr="http://spo.1september.ru/2008/03/1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433" y="260648"/>
            <a:ext cx="424256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otvet.imgsmail.ru/download/726db0aae93741a8eeef84251468479c_i-4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60648"/>
            <a:ext cx="2448272" cy="3264363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165304"/>
            <a:ext cx="41243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3279</TotalTime>
  <Words>640</Words>
  <Application>Microsoft Office PowerPoint</Application>
  <PresentationFormat>Экран (4:3)</PresentationFormat>
  <Paragraphs>113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.</vt:lpstr>
      <vt:lpstr>ТЕОРЕТИЧЕСКИЕ ПОЛОЖЕНИЯ, КОТОРЫЕ ЛЕГЛИ В ОСНОВУ СИСТЕМЫ ОБРАЗОВАНИЯ П.Ф. ЛЕСГАФТА</vt:lpstr>
      <vt:lpstr>Закон гармонии</vt:lpstr>
      <vt:lpstr>Закон последовательности и постепенности</vt:lpstr>
      <vt:lpstr>Слайд 5</vt:lpstr>
      <vt:lpstr>Слайд 6</vt:lpstr>
      <vt:lpstr>Основные целевые установки системы физического образования П.Ф. Лесгафта</vt:lpstr>
      <vt:lpstr>Слайд 8</vt:lpstr>
      <vt:lpstr>Слайд 9</vt:lpstr>
      <vt:lpstr>«…Обучение по слову заставляет занимающихся создать сначала мысленный образ разучиваемого двигательного действия, а потом проверить и уточнить созданный образ при практическом выполнении действия…»</vt:lpstr>
      <vt:lpstr>Слайд 11</vt:lpstr>
      <vt:lpstr>Слайд 12</vt:lpstr>
      <vt:lpstr> Тренерские и педагогические кадры  НГУ имени П.Ф.Лесгафта, Санкт- Петербург </vt:lpstr>
      <vt:lpstr> Тренерские и педагогические кадры  НГУ имени П.Ф.Лесгафта, Санкт- Петербург </vt:lpstr>
      <vt:lpstr>Студенты НГУ имени П.Ф.Лесгафта, Санкт- Петербург</vt:lpstr>
      <vt:lpstr>Слайд 16</vt:lpstr>
      <vt:lpstr>Слайд 17</vt:lpstr>
      <vt:lpstr>БЛАГОДАРЮ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 РАЗВИТИЯ</dc:title>
  <dc:creator>user</dc:creator>
  <cp:lastModifiedBy>user</cp:lastModifiedBy>
  <cp:revision>329</cp:revision>
  <dcterms:created xsi:type="dcterms:W3CDTF">2016-03-11T08:49:42Z</dcterms:created>
  <dcterms:modified xsi:type="dcterms:W3CDTF">2016-12-16T05:45:47Z</dcterms:modified>
</cp:coreProperties>
</file>